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2" r:id="rId4"/>
  </p:sldMasterIdLst>
  <p:notesMasterIdLst>
    <p:notesMasterId r:id="rId45"/>
  </p:notesMasterIdLst>
  <p:handoutMasterIdLst>
    <p:handoutMasterId r:id="rId46"/>
  </p:handoutMasterIdLst>
  <p:sldIdLst>
    <p:sldId id="256" r:id="rId5"/>
    <p:sldId id="318" r:id="rId6"/>
    <p:sldId id="261" r:id="rId7"/>
    <p:sldId id="319" r:id="rId8"/>
    <p:sldId id="301" r:id="rId9"/>
    <p:sldId id="274" r:id="rId10"/>
    <p:sldId id="292" r:id="rId11"/>
    <p:sldId id="299" r:id="rId12"/>
    <p:sldId id="276" r:id="rId13"/>
    <p:sldId id="289" r:id="rId14"/>
    <p:sldId id="294" r:id="rId15"/>
    <p:sldId id="296" r:id="rId16"/>
    <p:sldId id="293" r:id="rId17"/>
    <p:sldId id="297" r:id="rId18"/>
    <p:sldId id="277" r:id="rId19"/>
    <p:sldId id="304" r:id="rId20"/>
    <p:sldId id="303" r:id="rId21"/>
    <p:sldId id="278" r:id="rId22"/>
    <p:sldId id="322" r:id="rId23"/>
    <p:sldId id="281" r:id="rId24"/>
    <p:sldId id="288" r:id="rId25"/>
    <p:sldId id="280" r:id="rId26"/>
    <p:sldId id="307" r:id="rId27"/>
    <p:sldId id="305" r:id="rId28"/>
    <p:sldId id="328" r:id="rId29"/>
    <p:sldId id="327" r:id="rId30"/>
    <p:sldId id="326" r:id="rId31"/>
    <p:sldId id="324" r:id="rId32"/>
    <p:sldId id="308" r:id="rId33"/>
    <p:sldId id="329" r:id="rId34"/>
    <p:sldId id="309" r:id="rId35"/>
    <p:sldId id="311" r:id="rId36"/>
    <p:sldId id="282" r:id="rId37"/>
    <p:sldId id="283" r:id="rId38"/>
    <p:sldId id="323" r:id="rId39"/>
    <p:sldId id="279" r:id="rId40"/>
    <p:sldId id="321" r:id="rId41"/>
    <p:sldId id="313" r:id="rId42"/>
    <p:sldId id="314" r:id="rId43"/>
    <p:sldId id="273"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563C07A-3CDF-DA32-30E9-BE396CBD4FFE}" name="Diaz, Sara" initials="DS" userId="S::sara.diaz@hpe.com::519acd89-1a12-4c16-93a7-e9a138586cb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8485"/>
    <a:srgbClr val="857693"/>
    <a:srgbClr val="689195"/>
    <a:srgbClr val="6F955C"/>
    <a:srgbClr val="C4817C"/>
    <a:srgbClr val="711E14"/>
    <a:srgbClr val="788966"/>
    <a:srgbClr val="6F8C8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2" autoAdjust="0"/>
    <p:restoredTop sz="94198" autoAdjust="0"/>
  </p:normalViewPr>
  <p:slideViewPr>
    <p:cSldViewPr snapToGrid="0" snapToObjects="1">
      <p:cViewPr varScale="1">
        <p:scale>
          <a:sx n="66" d="100"/>
          <a:sy n="66" d="100"/>
        </p:scale>
        <p:origin x="206"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7.svg"/><Relationship Id="rId1" Type="http://schemas.openxmlformats.org/officeDocument/2006/relationships/image" Target="../media/image106.png"/><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svg"/></Relationships>
</file>

<file path=ppt/diagrams/_rels/data13.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20.svg"/><Relationship Id="rId5" Type="http://schemas.openxmlformats.org/officeDocument/2006/relationships/image" Target="../media/image119.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s>
</file>

<file path=ppt/diagrams/_rels/data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7.svg"/><Relationship Id="rId1" Type="http://schemas.openxmlformats.org/officeDocument/2006/relationships/image" Target="../media/image106.png"/><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20.svg"/><Relationship Id="rId5" Type="http://schemas.openxmlformats.org/officeDocument/2006/relationships/image" Target="../media/image119.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27E08B-99B0-49DC-84D5-523E99366A4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43C61FD-0C94-4722-9293-D606265C5487}">
      <dgm:prSet/>
      <dgm:spPr/>
      <dgm:t>
        <a:bodyPr/>
        <a:lstStyle/>
        <a:p>
          <a:r>
            <a:rPr lang="en-US" dirty="0"/>
            <a:t>INTRODUCTION</a:t>
          </a:r>
        </a:p>
      </dgm:t>
    </dgm:pt>
    <dgm:pt modelId="{75291894-2708-414B-817A-826BD13DD3C4}" type="parTrans" cxnId="{0A5A5667-EE80-4D79-A129-A2B4A462DAA4}">
      <dgm:prSet/>
      <dgm:spPr/>
      <dgm:t>
        <a:bodyPr/>
        <a:lstStyle/>
        <a:p>
          <a:endParaRPr lang="en-US"/>
        </a:p>
      </dgm:t>
    </dgm:pt>
    <dgm:pt modelId="{49C59B3B-352C-4DA5-9F4E-1CA4CBFFEF29}" type="sibTrans" cxnId="{0A5A5667-EE80-4D79-A129-A2B4A462DAA4}">
      <dgm:prSet/>
      <dgm:spPr/>
      <dgm:t>
        <a:bodyPr/>
        <a:lstStyle/>
        <a:p>
          <a:endParaRPr lang="en-US"/>
        </a:p>
      </dgm:t>
    </dgm:pt>
    <dgm:pt modelId="{5AF931C5-FBDC-4428-80F3-26F79A4B3CBF}">
      <dgm:prSet/>
      <dgm:spPr/>
      <dgm:t>
        <a:bodyPr/>
        <a:lstStyle/>
        <a:p>
          <a:r>
            <a:rPr lang="en-US" dirty="0"/>
            <a:t>The Problem With Agriculture</a:t>
          </a:r>
        </a:p>
      </dgm:t>
    </dgm:pt>
    <dgm:pt modelId="{7B9FF324-A311-4383-8DC1-312EFC4B3BB8}" type="parTrans" cxnId="{B984FE2B-0102-44DB-A358-6F096BF6CBC3}">
      <dgm:prSet/>
      <dgm:spPr/>
      <dgm:t>
        <a:bodyPr/>
        <a:lstStyle/>
        <a:p>
          <a:endParaRPr lang="en-US"/>
        </a:p>
      </dgm:t>
    </dgm:pt>
    <dgm:pt modelId="{6AC052FC-4A71-43AB-A2BF-C041C1C01BA0}" type="sibTrans" cxnId="{B984FE2B-0102-44DB-A358-6F096BF6CBC3}">
      <dgm:prSet/>
      <dgm:spPr/>
      <dgm:t>
        <a:bodyPr/>
        <a:lstStyle/>
        <a:p>
          <a:endParaRPr lang="en-US"/>
        </a:p>
      </dgm:t>
    </dgm:pt>
    <dgm:pt modelId="{B9D6043B-BF21-4E87-A5D9-6D7905D8BE43}">
      <dgm:prSet/>
      <dgm:spPr/>
      <dgm:t>
        <a:bodyPr/>
        <a:lstStyle/>
        <a:p>
          <a:r>
            <a:rPr lang="en-US" dirty="0"/>
            <a:t>What Is Machine Learning?</a:t>
          </a:r>
        </a:p>
      </dgm:t>
    </dgm:pt>
    <dgm:pt modelId="{E160929E-5273-4BAE-A74C-48FEF532CDEC}" type="parTrans" cxnId="{C6F7A6C4-5692-4CCE-8023-8EA8AF5A903E}">
      <dgm:prSet/>
      <dgm:spPr/>
      <dgm:t>
        <a:bodyPr/>
        <a:lstStyle/>
        <a:p>
          <a:endParaRPr lang="en-US"/>
        </a:p>
      </dgm:t>
    </dgm:pt>
    <dgm:pt modelId="{3AB9930F-681D-4C37-86AD-8D189A9D2375}" type="sibTrans" cxnId="{C6F7A6C4-5692-4CCE-8023-8EA8AF5A903E}">
      <dgm:prSet/>
      <dgm:spPr/>
      <dgm:t>
        <a:bodyPr/>
        <a:lstStyle/>
        <a:p>
          <a:endParaRPr lang="en-US"/>
        </a:p>
      </dgm:t>
    </dgm:pt>
    <dgm:pt modelId="{3211DD17-2FE1-47C5-BA25-BAC17AFD8526}">
      <dgm:prSet/>
      <dgm:spPr/>
      <dgm:t>
        <a:bodyPr/>
        <a:lstStyle/>
        <a:p>
          <a:r>
            <a:rPr lang="en-US" dirty="0"/>
            <a:t>How Can Machine Learning Help?</a:t>
          </a:r>
        </a:p>
      </dgm:t>
    </dgm:pt>
    <dgm:pt modelId="{32267B05-46F5-4D05-B010-EC6680198C49}" type="parTrans" cxnId="{3405BFC7-57AC-4AC7-8450-2D2205292878}">
      <dgm:prSet/>
      <dgm:spPr/>
      <dgm:t>
        <a:bodyPr/>
        <a:lstStyle/>
        <a:p>
          <a:endParaRPr lang="en-US"/>
        </a:p>
      </dgm:t>
    </dgm:pt>
    <dgm:pt modelId="{467F41F1-0FCF-4AC7-8074-AAD397F2ECF7}" type="sibTrans" cxnId="{3405BFC7-57AC-4AC7-8450-2D2205292878}">
      <dgm:prSet/>
      <dgm:spPr/>
      <dgm:t>
        <a:bodyPr/>
        <a:lstStyle/>
        <a:p>
          <a:endParaRPr lang="en-US"/>
        </a:p>
      </dgm:t>
    </dgm:pt>
    <dgm:pt modelId="{7BA282F5-1950-4468-865B-17F88B76E646}">
      <dgm:prSet/>
      <dgm:spPr/>
      <dgm:t>
        <a:bodyPr/>
        <a:lstStyle/>
        <a:p>
          <a:r>
            <a:rPr lang="en-US"/>
            <a:t>MY PROJECT: CROP YIELD PREDICTION</a:t>
          </a:r>
        </a:p>
      </dgm:t>
    </dgm:pt>
    <dgm:pt modelId="{4A0D7280-0DEE-4B6B-B142-8827C2F703E1}" type="parTrans" cxnId="{253649C8-28E8-40E5-B9F6-C4CAB6384F41}">
      <dgm:prSet/>
      <dgm:spPr/>
      <dgm:t>
        <a:bodyPr/>
        <a:lstStyle/>
        <a:p>
          <a:endParaRPr lang="en-US"/>
        </a:p>
      </dgm:t>
    </dgm:pt>
    <dgm:pt modelId="{34DCF849-0330-48E6-8069-648835FC064E}" type="sibTrans" cxnId="{253649C8-28E8-40E5-B9F6-C4CAB6384F41}">
      <dgm:prSet/>
      <dgm:spPr/>
      <dgm:t>
        <a:bodyPr/>
        <a:lstStyle/>
        <a:p>
          <a:endParaRPr lang="en-US"/>
        </a:p>
      </dgm:t>
    </dgm:pt>
    <dgm:pt modelId="{DFAAD88E-8BA2-4F38-98FF-E4E6A37A29C7}">
      <dgm:prSet/>
      <dgm:spPr/>
      <dgm:t>
        <a:bodyPr/>
        <a:lstStyle/>
        <a:p>
          <a:r>
            <a:rPr lang="en-US" dirty="0"/>
            <a:t>Goals</a:t>
          </a:r>
        </a:p>
      </dgm:t>
    </dgm:pt>
    <dgm:pt modelId="{B4C30C10-5597-4084-9A25-2B40FFC45CF5}" type="parTrans" cxnId="{F1C21341-F847-4A00-A972-0B24C58FC1A6}">
      <dgm:prSet/>
      <dgm:spPr/>
      <dgm:t>
        <a:bodyPr/>
        <a:lstStyle/>
        <a:p>
          <a:endParaRPr lang="en-US"/>
        </a:p>
      </dgm:t>
    </dgm:pt>
    <dgm:pt modelId="{53708C78-0A98-4209-8FC2-C540C154A40C}" type="sibTrans" cxnId="{F1C21341-F847-4A00-A972-0B24C58FC1A6}">
      <dgm:prSet/>
      <dgm:spPr/>
      <dgm:t>
        <a:bodyPr/>
        <a:lstStyle/>
        <a:p>
          <a:endParaRPr lang="en-US"/>
        </a:p>
      </dgm:t>
    </dgm:pt>
    <dgm:pt modelId="{688F88FD-34C0-4216-AC25-06F4B70F6E74}">
      <dgm:prSet/>
      <dgm:spPr/>
      <dgm:t>
        <a:bodyPr/>
        <a:lstStyle/>
        <a:p>
          <a:r>
            <a:rPr lang="en-US" dirty="0"/>
            <a:t>Methodology</a:t>
          </a:r>
        </a:p>
      </dgm:t>
    </dgm:pt>
    <dgm:pt modelId="{C8955B38-092F-407D-AE1B-E1DB0DCA078B}" type="parTrans" cxnId="{794B0574-A061-467A-9756-C08E4F659766}">
      <dgm:prSet/>
      <dgm:spPr/>
      <dgm:t>
        <a:bodyPr/>
        <a:lstStyle/>
        <a:p>
          <a:endParaRPr lang="en-US"/>
        </a:p>
      </dgm:t>
    </dgm:pt>
    <dgm:pt modelId="{C5499401-144D-44F2-BB7B-BECD5CE70D43}" type="sibTrans" cxnId="{794B0574-A061-467A-9756-C08E4F659766}">
      <dgm:prSet/>
      <dgm:spPr/>
      <dgm:t>
        <a:bodyPr/>
        <a:lstStyle/>
        <a:p>
          <a:endParaRPr lang="en-US"/>
        </a:p>
      </dgm:t>
    </dgm:pt>
    <dgm:pt modelId="{D7F4F736-65B3-442F-A8D2-3390812F7F0B}">
      <dgm:prSet/>
      <dgm:spPr/>
      <dgm:t>
        <a:bodyPr/>
        <a:lstStyle/>
        <a:p>
          <a:r>
            <a:rPr lang="en-US" dirty="0"/>
            <a:t>Results</a:t>
          </a:r>
        </a:p>
      </dgm:t>
    </dgm:pt>
    <dgm:pt modelId="{B87552DD-3985-4BE7-818F-248641C9F57F}" type="parTrans" cxnId="{187DF50A-8A36-43EE-823A-8C9391B16442}">
      <dgm:prSet/>
      <dgm:spPr/>
      <dgm:t>
        <a:bodyPr/>
        <a:lstStyle/>
        <a:p>
          <a:endParaRPr lang="en-US"/>
        </a:p>
      </dgm:t>
    </dgm:pt>
    <dgm:pt modelId="{A6E51BE3-1384-4BB3-B6FD-BE08A6B0300C}" type="sibTrans" cxnId="{187DF50A-8A36-43EE-823A-8C9391B16442}">
      <dgm:prSet/>
      <dgm:spPr/>
      <dgm:t>
        <a:bodyPr/>
        <a:lstStyle/>
        <a:p>
          <a:endParaRPr lang="en-US"/>
        </a:p>
      </dgm:t>
    </dgm:pt>
    <dgm:pt modelId="{53D0FDC4-062E-416F-9521-FD91E5A63B1F}">
      <dgm:prSet/>
      <dgm:spPr/>
      <dgm:t>
        <a:bodyPr/>
        <a:lstStyle/>
        <a:p>
          <a:r>
            <a:rPr lang="en-US" dirty="0"/>
            <a:t>CONCLUSION</a:t>
          </a:r>
        </a:p>
      </dgm:t>
    </dgm:pt>
    <dgm:pt modelId="{61517DA5-F1D7-49C5-86BD-AD0ADCD7D8EC}" type="parTrans" cxnId="{5EF2E994-292F-47F6-B3B6-59F1235749EF}">
      <dgm:prSet/>
      <dgm:spPr/>
      <dgm:t>
        <a:bodyPr/>
        <a:lstStyle/>
        <a:p>
          <a:endParaRPr lang="en-US"/>
        </a:p>
      </dgm:t>
    </dgm:pt>
    <dgm:pt modelId="{F4AA6105-C46A-4494-9217-86124E030852}" type="sibTrans" cxnId="{5EF2E994-292F-47F6-B3B6-59F1235749EF}">
      <dgm:prSet/>
      <dgm:spPr/>
      <dgm:t>
        <a:bodyPr/>
        <a:lstStyle/>
        <a:p>
          <a:endParaRPr lang="en-US"/>
        </a:p>
      </dgm:t>
    </dgm:pt>
    <dgm:pt modelId="{9515584E-AA00-44B5-BD19-8C01B549CEB0}">
      <dgm:prSet/>
      <dgm:spPr/>
      <dgm:t>
        <a:bodyPr/>
        <a:lstStyle/>
        <a:p>
          <a:r>
            <a:rPr lang="en-US" dirty="0"/>
            <a:t>Future Improvements</a:t>
          </a:r>
        </a:p>
      </dgm:t>
    </dgm:pt>
    <dgm:pt modelId="{8260CF0D-08AC-4C9B-AA87-EB4AB30E2E29}" type="parTrans" cxnId="{9799EBBC-47A9-4D10-8495-436A1CC11AC2}">
      <dgm:prSet/>
      <dgm:spPr/>
      <dgm:t>
        <a:bodyPr/>
        <a:lstStyle/>
        <a:p>
          <a:endParaRPr lang="en-GB"/>
        </a:p>
      </dgm:t>
    </dgm:pt>
    <dgm:pt modelId="{2AE3CB55-18B1-49AC-9182-364555001194}" type="sibTrans" cxnId="{9799EBBC-47A9-4D10-8495-436A1CC11AC2}">
      <dgm:prSet/>
      <dgm:spPr/>
      <dgm:t>
        <a:bodyPr/>
        <a:lstStyle/>
        <a:p>
          <a:endParaRPr lang="en-GB"/>
        </a:p>
      </dgm:t>
    </dgm:pt>
    <dgm:pt modelId="{7B26FE55-51FE-4572-982D-E2BEBF8BAC07}">
      <dgm:prSet/>
      <dgm:spPr/>
      <dgm:t>
        <a:bodyPr/>
        <a:lstStyle/>
        <a:p>
          <a:r>
            <a:rPr lang="en-US" dirty="0"/>
            <a:t>Summary</a:t>
          </a:r>
        </a:p>
      </dgm:t>
    </dgm:pt>
    <dgm:pt modelId="{9E657564-EBFB-4A3E-BAE8-38CDD8609B38}" type="parTrans" cxnId="{F6D840B6-9FE0-47ED-8EF7-64000E9166D5}">
      <dgm:prSet/>
      <dgm:spPr/>
      <dgm:t>
        <a:bodyPr/>
        <a:lstStyle/>
        <a:p>
          <a:endParaRPr lang="en-GB"/>
        </a:p>
      </dgm:t>
    </dgm:pt>
    <dgm:pt modelId="{FEE601F3-64CF-4D00-B4DD-42D5F9B0773B}" type="sibTrans" cxnId="{F6D840B6-9FE0-47ED-8EF7-64000E9166D5}">
      <dgm:prSet/>
      <dgm:spPr/>
      <dgm:t>
        <a:bodyPr/>
        <a:lstStyle/>
        <a:p>
          <a:endParaRPr lang="en-GB"/>
        </a:p>
      </dgm:t>
    </dgm:pt>
    <dgm:pt modelId="{B539983B-93F0-4FF8-8BFF-340FBA4A2C20}" type="pres">
      <dgm:prSet presAssocID="{1627E08B-99B0-49DC-84D5-523E99366A4E}" presName="linear" presStyleCnt="0">
        <dgm:presLayoutVars>
          <dgm:animLvl val="lvl"/>
          <dgm:resizeHandles val="exact"/>
        </dgm:presLayoutVars>
      </dgm:prSet>
      <dgm:spPr/>
    </dgm:pt>
    <dgm:pt modelId="{FA0D5329-4B41-463B-B25E-5F9AA7F81BBF}" type="pres">
      <dgm:prSet presAssocID="{843C61FD-0C94-4722-9293-D606265C5487}" presName="parentText" presStyleLbl="node1" presStyleIdx="0" presStyleCnt="3" custLinFactNeighborY="-1615">
        <dgm:presLayoutVars>
          <dgm:chMax val="0"/>
          <dgm:bulletEnabled val="1"/>
        </dgm:presLayoutVars>
      </dgm:prSet>
      <dgm:spPr/>
    </dgm:pt>
    <dgm:pt modelId="{0ED7F9F5-6FFA-4BBB-AB09-E1189148AB50}" type="pres">
      <dgm:prSet presAssocID="{843C61FD-0C94-4722-9293-D606265C5487}" presName="childText" presStyleLbl="revTx" presStyleIdx="0" presStyleCnt="3">
        <dgm:presLayoutVars>
          <dgm:bulletEnabled val="1"/>
        </dgm:presLayoutVars>
      </dgm:prSet>
      <dgm:spPr/>
    </dgm:pt>
    <dgm:pt modelId="{081250AC-BE95-4837-A865-95FE6D3903F1}" type="pres">
      <dgm:prSet presAssocID="{7BA282F5-1950-4468-865B-17F88B76E646}" presName="parentText" presStyleLbl="node1" presStyleIdx="1" presStyleCnt="3">
        <dgm:presLayoutVars>
          <dgm:chMax val="0"/>
          <dgm:bulletEnabled val="1"/>
        </dgm:presLayoutVars>
      </dgm:prSet>
      <dgm:spPr/>
    </dgm:pt>
    <dgm:pt modelId="{A62C1421-EBF5-453F-9E96-A2CDD065219C}" type="pres">
      <dgm:prSet presAssocID="{7BA282F5-1950-4468-865B-17F88B76E646}" presName="childText" presStyleLbl="revTx" presStyleIdx="1" presStyleCnt="3">
        <dgm:presLayoutVars>
          <dgm:bulletEnabled val="1"/>
        </dgm:presLayoutVars>
      </dgm:prSet>
      <dgm:spPr/>
    </dgm:pt>
    <dgm:pt modelId="{094316D7-DAB0-4630-AB5B-E909D1B467C3}" type="pres">
      <dgm:prSet presAssocID="{53D0FDC4-062E-416F-9521-FD91E5A63B1F}" presName="parentText" presStyleLbl="node1" presStyleIdx="2" presStyleCnt="3">
        <dgm:presLayoutVars>
          <dgm:chMax val="0"/>
          <dgm:bulletEnabled val="1"/>
        </dgm:presLayoutVars>
      </dgm:prSet>
      <dgm:spPr/>
    </dgm:pt>
    <dgm:pt modelId="{1765A1F8-FE93-4D4D-A5B1-1736CB1570E0}" type="pres">
      <dgm:prSet presAssocID="{53D0FDC4-062E-416F-9521-FD91E5A63B1F}" presName="childText" presStyleLbl="revTx" presStyleIdx="2" presStyleCnt="3">
        <dgm:presLayoutVars>
          <dgm:bulletEnabled val="1"/>
        </dgm:presLayoutVars>
      </dgm:prSet>
      <dgm:spPr/>
    </dgm:pt>
  </dgm:ptLst>
  <dgm:cxnLst>
    <dgm:cxn modelId="{77CAF908-C8E1-44BF-8358-F177F1E1B311}" type="presOf" srcId="{1627E08B-99B0-49DC-84D5-523E99366A4E}" destId="{B539983B-93F0-4FF8-8BFF-340FBA4A2C20}" srcOrd="0" destOrd="0" presId="urn:microsoft.com/office/officeart/2005/8/layout/vList2"/>
    <dgm:cxn modelId="{187DF50A-8A36-43EE-823A-8C9391B16442}" srcId="{7BA282F5-1950-4468-865B-17F88B76E646}" destId="{D7F4F736-65B3-442F-A8D2-3390812F7F0B}" srcOrd="2" destOrd="0" parTransId="{B87552DD-3985-4BE7-818F-248641C9F57F}" sibTransId="{A6E51BE3-1384-4BB3-B6FD-BE08A6B0300C}"/>
    <dgm:cxn modelId="{6AA1890B-BD34-495A-BE72-65A3A00EA5C3}" type="presOf" srcId="{7BA282F5-1950-4468-865B-17F88B76E646}" destId="{081250AC-BE95-4837-A865-95FE6D3903F1}" srcOrd="0" destOrd="0" presId="urn:microsoft.com/office/officeart/2005/8/layout/vList2"/>
    <dgm:cxn modelId="{FB97860D-12F5-40D5-A638-6A1B9E4DB2B8}" type="presOf" srcId="{9515584E-AA00-44B5-BD19-8C01B549CEB0}" destId="{1765A1F8-FE93-4D4D-A5B1-1736CB1570E0}" srcOrd="0" destOrd="0" presId="urn:microsoft.com/office/officeart/2005/8/layout/vList2"/>
    <dgm:cxn modelId="{B984FE2B-0102-44DB-A358-6F096BF6CBC3}" srcId="{843C61FD-0C94-4722-9293-D606265C5487}" destId="{5AF931C5-FBDC-4428-80F3-26F79A4B3CBF}" srcOrd="0" destOrd="0" parTransId="{7B9FF324-A311-4383-8DC1-312EFC4B3BB8}" sibTransId="{6AC052FC-4A71-43AB-A2BF-C041C1C01BA0}"/>
    <dgm:cxn modelId="{F1C21341-F847-4A00-A972-0B24C58FC1A6}" srcId="{7BA282F5-1950-4468-865B-17F88B76E646}" destId="{DFAAD88E-8BA2-4F38-98FF-E4E6A37A29C7}" srcOrd="0" destOrd="0" parTransId="{B4C30C10-5597-4084-9A25-2B40FFC45CF5}" sibTransId="{53708C78-0A98-4209-8FC2-C540C154A40C}"/>
    <dgm:cxn modelId="{6D582164-2D72-48BC-9506-4FECFD46FD38}" type="presOf" srcId="{5AF931C5-FBDC-4428-80F3-26F79A4B3CBF}" destId="{0ED7F9F5-6FFA-4BBB-AB09-E1189148AB50}" srcOrd="0" destOrd="0" presId="urn:microsoft.com/office/officeart/2005/8/layout/vList2"/>
    <dgm:cxn modelId="{E9B20965-351F-40AC-8180-207835583FC3}" type="presOf" srcId="{688F88FD-34C0-4216-AC25-06F4B70F6E74}" destId="{A62C1421-EBF5-453F-9E96-A2CDD065219C}" srcOrd="0" destOrd="1" presId="urn:microsoft.com/office/officeart/2005/8/layout/vList2"/>
    <dgm:cxn modelId="{0A5A5667-EE80-4D79-A129-A2B4A462DAA4}" srcId="{1627E08B-99B0-49DC-84D5-523E99366A4E}" destId="{843C61FD-0C94-4722-9293-D606265C5487}" srcOrd="0" destOrd="0" parTransId="{75291894-2708-414B-817A-826BD13DD3C4}" sibTransId="{49C59B3B-352C-4DA5-9F4E-1CA4CBFFEF29}"/>
    <dgm:cxn modelId="{794B0574-A061-467A-9756-C08E4F659766}" srcId="{7BA282F5-1950-4468-865B-17F88B76E646}" destId="{688F88FD-34C0-4216-AC25-06F4B70F6E74}" srcOrd="1" destOrd="0" parTransId="{C8955B38-092F-407D-AE1B-E1DB0DCA078B}" sibTransId="{C5499401-144D-44F2-BB7B-BECD5CE70D43}"/>
    <dgm:cxn modelId="{5EF2E994-292F-47F6-B3B6-59F1235749EF}" srcId="{1627E08B-99B0-49DC-84D5-523E99366A4E}" destId="{53D0FDC4-062E-416F-9521-FD91E5A63B1F}" srcOrd="2" destOrd="0" parTransId="{61517DA5-F1D7-49C5-86BD-AD0ADCD7D8EC}" sibTransId="{F4AA6105-C46A-4494-9217-86124E030852}"/>
    <dgm:cxn modelId="{34EB55A3-C8EF-4580-9465-27D2C663AA22}" type="presOf" srcId="{53D0FDC4-062E-416F-9521-FD91E5A63B1F}" destId="{094316D7-DAB0-4630-AB5B-E909D1B467C3}" srcOrd="0" destOrd="0" presId="urn:microsoft.com/office/officeart/2005/8/layout/vList2"/>
    <dgm:cxn modelId="{AB8990B2-1E54-4C4D-A1A5-5AC1EB0C6908}" type="presOf" srcId="{DFAAD88E-8BA2-4F38-98FF-E4E6A37A29C7}" destId="{A62C1421-EBF5-453F-9E96-A2CDD065219C}" srcOrd="0" destOrd="0" presId="urn:microsoft.com/office/officeart/2005/8/layout/vList2"/>
    <dgm:cxn modelId="{F6D840B6-9FE0-47ED-8EF7-64000E9166D5}" srcId="{53D0FDC4-062E-416F-9521-FD91E5A63B1F}" destId="{7B26FE55-51FE-4572-982D-E2BEBF8BAC07}" srcOrd="1" destOrd="0" parTransId="{9E657564-EBFB-4A3E-BAE8-38CDD8609B38}" sibTransId="{FEE601F3-64CF-4D00-B4DD-42D5F9B0773B}"/>
    <dgm:cxn modelId="{916CDEB9-D329-4076-BDB7-2798718EA262}" type="presOf" srcId="{843C61FD-0C94-4722-9293-D606265C5487}" destId="{FA0D5329-4B41-463B-B25E-5F9AA7F81BBF}" srcOrd="0" destOrd="0" presId="urn:microsoft.com/office/officeart/2005/8/layout/vList2"/>
    <dgm:cxn modelId="{3F2E6DBC-3945-421A-A12C-613BEFC9D97F}" type="presOf" srcId="{7B26FE55-51FE-4572-982D-E2BEBF8BAC07}" destId="{1765A1F8-FE93-4D4D-A5B1-1736CB1570E0}" srcOrd="0" destOrd="1" presId="urn:microsoft.com/office/officeart/2005/8/layout/vList2"/>
    <dgm:cxn modelId="{9799EBBC-47A9-4D10-8495-436A1CC11AC2}" srcId="{53D0FDC4-062E-416F-9521-FD91E5A63B1F}" destId="{9515584E-AA00-44B5-BD19-8C01B549CEB0}" srcOrd="0" destOrd="0" parTransId="{8260CF0D-08AC-4C9B-AA87-EB4AB30E2E29}" sibTransId="{2AE3CB55-18B1-49AC-9182-364555001194}"/>
    <dgm:cxn modelId="{C6F7A6C4-5692-4CCE-8023-8EA8AF5A903E}" srcId="{843C61FD-0C94-4722-9293-D606265C5487}" destId="{B9D6043B-BF21-4E87-A5D9-6D7905D8BE43}" srcOrd="1" destOrd="0" parTransId="{E160929E-5273-4BAE-A74C-48FEF532CDEC}" sibTransId="{3AB9930F-681D-4C37-86AD-8D189A9D2375}"/>
    <dgm:cxn modelId="{3405BFC7-57AC-4AC7-8450-2D2205292878}" srcId="{843C61FD-0C94-4722-9293-D606265C5487}" destId="{3211DD17-2FE1-47C5-BA25-BAC17AFD8526}" srcOrd="2" destOrd="0" parTransId="{32267B05-46F5-4D05-B010-EC6680198C49}" sibTransId="{467F41F1-0FCF-4AC7-8074-AAD397F2ECF7}"/>
    <dgm:cxn modelId="{253649C8-28E8-40E5-B9F6-C4CAB6384F41}" srcId="{1627E08B-99B0-49DC-84D5-523E99366A4E}" destId="{7BA282F5-1950-4468-865B-17F88B76E646}" srcOrd="1" destOrd="0" parTransId="{4A0D7280-0DEE-4B6B-B142-8827C2F703E1}" sibTransId="{34DCF849-0330-48E6-8069-648835FC064E}"/>
    <dgm:cxn modelId="{5D30E8CD-0A67-4917-A267-33AD518CA97D}" type="presOf" srcId="{D7F4F736-65B3-442F-A8D2-3390812F7F0B}" destId="{A62C1421-EBF5-453F-9E96-A2CDD065219C}" srcOrd="0" destOrd="2" presId="urn:microsoft.com/office/officeart/2005/8/layout/vList2"/>
    <dgm:cxn modelId="{58B0FDFA-59B5-4026-AE81-72F0380F7C64}" type="presOf" srcId="{B9D6043B-BF21-4E87-A5D9-6D7905D8BE43}" destId="{0ED7F9F5-6FFA-4BBB-AB09-E1189148AB50}" srcOrd="0" destOrd="1" presId="urn:microsoft.com/office/officeart/2005/8/layout/vList2"/>
    <dgm:cxn modelId="{C1956EFF-1AC3-4656-9112-D0339B2C6773}" type="presOf" srcId="{3211DD17-2FE1-47C5-BA25-BAC17AFD8526}" destId="{0ED7F9F5-6FFA-4BBB-AB09-E1189148AB50}" srcOrd="0" destOrd="2" presId="urn:microsoft.com/office/officeart/2005/8/layout/vList2"/>
    <dgm:cxn modelId="{768DCBC4-9B51-45C0-8523-C868B8A22F51}" type="presParOf" srcId="{B539983B-93F0-4FF8-8BFF-340FBA4A2C20}" destId="{FA0D5329-4B41-463B-B25E-5F9AA7F81BBF}" srcOrd="0" destOrd="0" presId="urn:microsoft.com/office/officeart/2005/8/layout/vList2"/>
    <dgm:cxn modelId="{718E0475-EBB8-473E-A299-6F93C97413C2}" type="presParOf" srcId="{B539983B-93F0-4FF8-8BFF-340FBA4A2C20}" destId="{0ED7F9F5-6FFA-4BBB-AB09-E1189148AB50}" srcOrd="1" destOrd="0" presId="urn:microsoft.com/office/officeart/2005/8/layout/vList2"/>
    <dgm:cxn modelId="{240BD503-F5E2-4D6F-BEA0-AA0787604B62}" type="presParOf" srcId="{B539983B-93F0-4FF8-8BFF-340FBA4A2C20}" destId="{081250AC-BE95-4837-A865-95FE6D3903F1}" srcOrd="2" destOrd="0" presId="urn:microsoft.com/office/officeart/2005/8/layout/vList2"/>
    <dgm:cxn modelId="{A695A539-70AF-405A-BC3F-D9A175067760}" type="presParOf" srcId="{B539983B-93F0-4FF8-8BFF-340FBA4A2C20}" destId="{A62C1421-EBF5-453F-9E96-A2CDD065219C}" srcOrd="3" destOrd="0" presId="urn:microsoft.com/office/officeart/2005/8/layout/vList2"/>
    <dgm:cxn modelId="{C3B6AC7C-51A1-41C4-A7AB-12631EDB3B87}" type="presParOf" srcId="{B539983B-93F0-4FF8-8BFF-340FBA4A2C20}" destId="{094316D7-DAB0-4630-AB5B-E909D1B467C3}" srcOrd="4" destOrd="0" presId="urn:microsoft.com/office/officeart/2005/8/layout/vList2"/>
    <dgm:cxn modelId="{00B433FB-118D-4888-B32C-67DFE80A7CCA}" type="presParOf" srcId="{B539983B-93F0-4FF8-8BFF-340FBA4A2C20}" destId="{1765A1F8-FE93-4D4D-A5B1-1736CB1570E0}"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D71D824-49C6-4183-8E77-D90B1507641C}" type="doc">
      <dgm:prSet loTypeId="urn:diagrams.loki3.com/VaryingWidthList" loCatId="list" qsTypeId="urn:microsoft.com/office/officeart/2005/8/quickstyle/simple1" qsCatId="simple" csTypeId="urn:microsoft.com/office/officeart/2005/8/colors/accent6_1" csCatId="accent6" phldr="1"/>
      <dgm:spPr/>
      <dgm:t>
        <a:bodyPr/>
        <a:lstStyle/>
        <a:p>
          <a:endParaRPr lang="en-US"/>
        </a:p>
      </dgm:t>
    </dgm:pt>
    <dgm:pt modelId="{042FFD4A-3AE2-4E4E-9535-7062E5975AF6}">
      <dgm:prSet custT="1"/>
      <dgm:spPr/>
      <dgm:t>
        <a:bodyPr/>
        <a:lstStyle/>
        <a:p>
          <a:r>
            <a:rPr lang="en-US" sz="1100" b="1" dirty="0"/>
            <a:t>'Area' (categorical)</a:t>
          </a:r>
        </a:p>
        <a:p>
          <a:r>
            <a:rPr lang="en-US" sz="1000" dirty="0"/>
            <a:t>Country or area where the crop yield data is recorded. </a:t>
          </a:r>
        </a:p>
        <a:p>
          <a:r>
            <a:rPr lang="en-US" sz="1000" dirty="0"/>
            <a:t>It provides a </a:t>
          </a:r>
          <a:r>
            <a:rPr lang="en-US" sz="1000" b="1" dirty="0"/>
            <a:t>geographical context</a:t>
          </a:r>
          <a:r>
            <a:rPr lang="en-US" sz="1000" dirty="0"/>
            <a:t> to analyze and compare crop yields across different regions.</a:t>
          </a:r>
        </a:p>
      </dgm:t>
    </dgm:pt>
    <dgm:pt modelId="{508FE420-1C32-47CE-9F85-5DDFD73F19EC}" type="parTrans" cxnId="{DF84C3F5-06A3-4C0B-87E1-C2DB296F98E0}">
      <dgm:prSet/>
      <dgm:spPr/>
      <dgm:t>
        <a:bodyPr/>
        <a:lstStyle/>
        <a:p>
          <a:endParaRPr lang="en-US" sz="1400"/>
        </a:p>
      </dgm:t>
    </dgm:pt>
    <dgm:pt modelId="{9DAD54CD-EF3E-4F4E-974B-1D25D38F1B88}" type="sibTrans" cxnId="{DF84C3F5-06A3-4C0B-87E1-C2DB296F98E0}">
      <dgm:prSet/>
      <dgm:spPr/>
      <dgm:t>
        <a:bodyPr/>
        <a:lstStyle/>
        <a:p>
          <a:endParaRPr lang="en-US" sz="1400"/>
        </a:p>
      </dgm:t>
    </dgm:pt>
    <dgm:pt modelId="{D0294780-6EF6-47F9-9CE6-CB1B29A367F7}">
      <dgm:prSet custT="1"/>
      <dgm:spPr/>
      <dgm:t>
        <a:bodyPr/>
        <a:lstStyle/>
        <a:p>
          <a:r>
            <a:rPr lang="en-US" sz="1100" b="1" dirty="0"/>
            <a:t>'Item' (categorical)</a:t>
          </a:r>
        </a:p>
        <a:p>
          <a:r>
            <a:rPr lang="en-US" sz="1000" dirty="0"/>
            <a:t>Crop type being measured. </a:t>
          </a:r>
        </a:p>
        <a:p>
          <a:r>
            <a:rPr lang="en-US" sz="1000" dirty="0"/>
            <a:t>It allows for the analysis and prediction of specific crops individually.</a:t>
          </a:r>
        </a:p>
      </dgm:t>
    </dgm:pt>
    <dgm:pt modelId="{71A0622E-0DFC-4840-AE77-2A44BA98774B}" type="parTrans" cxnId="{150C3D92-41B0-483B-9308-E1319B87CD6B}">
      <dgm:prSet/>
      <dgm:spPr/>
      <dgm:t>
        <a:bodyPr/>
        <a:lstStyle/>
        <a:p>
          <a:endParaRPr lang="en-US" sz="1400"/>
        </a:p>
      </dgm:t>
    </dgm:pt>
    <dgm:pt modelId="{6CA57DF5-501D-49E3-BDB2-CADC2EA84E64}" type="sibTrans" cxnId="{150C3D92-41B0-483B-9308-E1319B87CD6B}">
      <dgm:prSet/>
      <dgm:spPr/>
      <dgm:t>
        <a:bodyPr/>
        <a:lstStyle/>
        <a:p>
          <a:endParaRPr lang="en-US" sz="1400"/>
        </a:p>
      </dgm:t>
    </dgm:pt>
    <dgm:pt modelId="{1D6F9548-6B0A-47BA-AFCE-AFDC2E2356B8}">
      <dgm:prSet custT="1"/>
      <dgm:spPr/>
      <dgm:t>
        <a:bodyPr/>
        <a:lstStyle/>
        <a:p>
          <a:r>
            <a:rPr lang="en-US" sz="1100" b="1" dirty="0"/>
            <a:t>'Year' (numerical)</a:t>
          </a:r>
        </a:p>
        <a:p>
          <a:r>
            <a:rPr lang="en-US" sz="1000" dirty="0"/>
            <a:t>Year in which the crop yield data is recorded.</a:t>
          </a:r>
        </a:p>
        <a:p>
          <a:r>
            <a:rPr lang="en-US" sz="1000" dirty="0"/>
            <a:t> It provides a temporal dimension, allowing for the analysis of yield trends over time.</a:t>
          </a:r>
        </a:p>
      </dgm:t>
    </dgm:pt>
    <dgm:pt modelId="{EAAEC600-96D0-453D-AC4A-F0C4426BE3B6}" type="parTrans" cxnId="{D291C3A9-9A93-45B8-93A1-CD762A93D8CB}">
      <dgm:prSet/>
      <dgm:spPr/>
      <dgm:t>
        <a:bodyPr/>
        <a:lstStyle/>
        <a:p>
          <a:endParaRPr lang="en-US" sz="1400"/>
        </a:p>
      </dgm:t>
    </dgm:pt>
    <dgm:pt modelId="{5B460693-9141-4192-BA35-DD9DCAEBB8CC}" type="sibTrans" cxnId="{D291C3A9-9A93-45B8-93A1-CD762A93D8CB}">
      <dgm:prSet/>
      <dgm:spPr/>
      <dgm:t>
        <a:bodyPr/>
        <a:lstStyle/>
        <a:p>
          <a:endParaRPr lang="en-US" sz="1400"/>
        </a:p>
      </dgm:t>
    </dgm:pt>
    <dgm:pt modelId="{ED6016E6-48BC-4962-9DF9-2DBB3C97D3C0}">
      <dgm:prSet custT="1"/>
      <dgm:spPr>
        <a:solidFill>
          <a:schemeClr val="accent5">
            <a:lumMod val="20000"/>
            <a:lumOff val="80000"/>
          </a:schemeClr>
        </a:solidFill>
      </dgm:spPr>
      <dgm:t>
        <a:bodyPr/>
        <a:lstStyle/>
        <a:p>
          <a:r>
            <a:rPr lang="en-US" sz="1100" b="1" dirty="0"/>
            <a:t>'hg/</a:t>
          </a:r>
          <a:r>
            <a:rPr lang="en-US" sz="1100" b="1" dirty="0" err="1"/>
            <a:t>ha_yield</a:t>
          </a:r>
          <a:r>
            <a:rPr lang="en-US" sz="1100" b="1" dirty="0"/>
            <a:t>' (numerical)</a:t>
          </a:r>
        </a:p>
        <a:p>
          <a:r>
            <a:rPr lang="en-US" sz="1000" dirty="0"/>
            <a:t>Yield of the crop in hectograms per hectare. It serves as the </a:t>
          </a:r>
          <a:r>
            <a:rPr lang="en-US" sz="1000" b="1" dirty="0"/>
            <a:t>target variable </a:t>
          </a:r>
          <a:r>
            <a:rPr lang="en-US" sz="1000" dirty="0"/>
            <a:t>for prediction and regression modeling</a:t>
          </a:r>
        </a:p>
      </dgm:t>
    </dgm:pt>
    <dgm:pt modelId="{E19D91BA-D40F-49F2-AF6E-1E2CF74001BA}" type="parTrans" cxnId="{F69BD8F8-9360-473C-8FD8-9CCB42B649B4}">
      <dgm:prSet/>
      <dgm:spPr/>
      <dgm:t>
        <a:bodyPr/>
        <a:lstStyle/>
        <a:p>
          <a:endParaRPr lang="en-US" sz="1400"/>
        </a:p>
      </dgm:t>
    </dgm:pt>
    <dgm:pt modelId="{007EA0B6-2CCA-4297-972E-DDC8E5AAC6C5}" type="sibTrans" cxnId="{F69BD8F8-9360-473C-8FD8-9CCB42B649B4}">
      <dgm:prSet/>
      <dgm:spPr/>
      <dgm:t>
        <a:bodyPr/>
        <a:lstStyle/>
        <a:p>
          <a:endParaRPr lang="en-US" sz="1400"/>
        </a:p>
      </dgm:t>
    </dgm:pt>
    <dgm:pt modelId="{2B58CB2B-5644-425D-B77E-C92F449EA63D}">
      <dgm:prSet custT="1"/>
      <dgm:spPr/>
      <dgm:t>
        <a:bodyPr/>
        <a:lstStyle/>
        <a:p>
          <a:r>
            <a:rPr lang="en-US" sz="1100" b="1" dirty="0"/>
            <a:t>'</a:t>
          </a:r>
          <a:r>
            <a:rPr lang="en-US" sz="1100" b="1" dirty="0" err="1"/>
            <a:t>average_rain_fall_mm_per_year</a:t>
          </a:r>
          <a:r>
            <a:rPr lang="en-US" sz="1100" b="1" dirty="0"/>
            <a:t>' (numerical)</a:t>
          </a:r>
        </a:p>
        <a:p>
          <a:r>
            <a:rPr lang="en-US" sz="1000" dirty="0"/>
            <a:t>This column provides information about the average annual rainfall in millimeters for the given area and year.</a:t>
          </a:r>
        </a:p>
        <a:p>
          <a:r>
            <a:rPr lang="en-US" sz="1000" dirty="0"/>
            <a:t> Rainfall can significantly impact crop growth and yield. </a:t>
          </a:r>
        </a:p>
      </dgm:t>
    </dgm:pt>
    <dgm:pt modelId="{E5430700-F2C9-447B-970A-7A6CF6F8128A}" type="parTrans" cxnId="{8EB5263F-6EEC-407C-9791-14C22201C10A}">
      <dgm:prSet/>
      <dgm:spPr/>
      <dgm:t>
        <a:bodyPr/>
        <a:lstStyle/>
        <a:p>
          <a:endParaRPr lang="en-US" sz="1400"/>
        </a:p>
      </dgm:t>
    </dgm:pt>
    <dgm:pt modelId="{CBA85A40-D3B8-46DD-B776-FA9181DF2C71}" type="sibTrans" cxnId="{8EB5263F-6EEC-407C-9791-14C22201C10A}">
      <dgm:prSet/>
      <dgm:spPr/>
      <dgm:t>
        <a:bodyPr/>
        <a:lstStyle/>
        <a:p>
          <a:endParaRPr lang="en-US" sz="1400"/>
        </a:p>
      </dgm:t>
    </dgm:pt>
    <dgm:pt modelId="{1223A191-89D4-42A5-A9B9-42161EAC2B4D}">
      <dgm:prSet custT="1"/>
      <dgm:spPr/>
      <dgm:t>
        <a:bodyPr/>
        <a:lstStyle/>
        <a:p>
          <a:r>
            <a:rPr lang="en-US" sz="1100" b="1" dirty="0"/>
            <a:t>'</a:t>
          </a:r>
          <a:r>
            <a:rPr lang="en-US" sz="1100" b="1" dirty="0" err="1"/>
            <a:t>pesticides_tonnes</a:t>
          </a:r>
          <a:r>
            <a:rPr lang="en-US" sz="1100" b="1" dirty="0"/>
            <a:t>' (numerical)</a:t>
          </a:r>
        </a:p>
        <a:p>
          <a:r>
            <a:rPr lang="en-US" sz="1000" dirty="0"/>
            <a:t>Amount of pesticides used in </a:t>
          </a:r>
          <a:r>
            <a:rPr lang="en-US" sz="1000" dirty="0" err="1"/>
            <a:t>tonnes</a:t>
          </a:r>
          <a:r>
            <a:rPr lang="en-US" sz="1000" dirty="0"/>
            <a:t> in a year. </a:t>
          </a:r>
        </a:p>
        <a:p>
          <a:r>
            <a:rPr lang="en-US" sz="1000" dirty="0"/>
            <a:t>Pesticides can affect crop health and productivity.</a:t>
          </a:r>
        </a:p>
      </dgm:t>
    </dgm:pt>
    <dgm:pt modelId="{11946124-3E33-44F4-A8D1-C115C66E6F2F}" type="parTrans" cxnId="{B0148FDC-2775-449A-A9EF-F5A94E9775D0}">
      <dgm:prSet/>
      <dgm:spPr/>
      <dgm:t>
        <a:bodyPr/>
        <a:lstStyle/>
        <a:p>
          <a:endParaRPr lang="en-US" sz="1400"/>
        </a:p>
      </dgm:t>
    </dgm:pt>
    <dgm:pt modelId="{D0F91FC8-B9BE-4DC1-90ED-F7FC102F3BE6}" type="sibTrans" cxnId="{B0148FDC-2775-449A-A9EF-F5A94E9775D0}">
      <dgm:prSet/>
      <dgm:spPr/>
      <dgm:t>
        <a:bodyPr/>
        <a:lstStyle/>
        <a:p>
          <a:endParaRPr lang="en-US" sz="1400"/>
        </a:p>
      </dgm:t>
    </dgm:pt>
    <dgm:pt modelId="{13219E7C-EEE9-48DD-91F7-EF69CCB5EDE5}">
      <dgm:prSet custT="1"/>
      <dgm:spPr/>
      <dgm:t>
        <a:bodyPr/>
        <a:lstStyle/>
        <a:p>
          <a:r>
            <a:rPr lang="en-US" sz="1100" b="1" dirty="0"/>
            <a:t>'</a:t>
          </a:r>
          <a:r>
            <a:rPr lang="en-US" sz="1100" b="1" dirty="0" err="1"/>
            <a:t>avg_temp</a:t>
          </a:r>
          <a:r>
            <a:rPr lang="en-US" sz="1100" b="1" dirty="0"/>
            <a:t>' (numerical)</a:t>
          </a:r>
        </a:p>
        <a:p>
          <a:r>
            <a:rPr lang="en-US" sz="1000" dirty="0"/>
            <a:t>The average temperature for the given area and year. Temperature influences crop growth and development.</a:t>
          </a:r>
        </a:p>
      </dgm:t>
    </dgm:pt>
    <dgm:pt modelId="{478A802D-389A-43DE-8152-F9F8927BA1C4}" type="parTrans" cxnId="{9F432F45-E5F5-4186-A9F0-5CC775EFC112}">
      <dgm:prSet/>
      <dgm:spPr/>
      <dgm:t>
        <a:bodyPr/>
        <a:lstStyle/>
        <a:p>
          <a:endParaRPr lang="en-US" sz="1400"/>
        </a:p>
      </dgm:t>
    </dgm:pt>
    <dgm:pt modelId="{7B549DB2-4057-4A2F-A066-DD345E75B5AC}" type="sibTrans" cxnId="{9F432F45-E5F5-4186-A9F0-5CC775EFC112}">
      <dgm:prSet/>
      <dgm:spPr/>
      <dgm:t>
        <a:bodyPr/>
        <a:lstStyle/>
        <a:p>
          <a:endParaRPr lang="en-US" sz="1400"/>
        </a:p>
      </dgm:t>
    </dgm:pt>
    <dgm:pt modelId="{8CA01D73-C8BB-4093-A363-2BC38D73DC8C}" type="pres">
      <dgm:prSet presAssocID="{5D71D824-49C6-4183-8E77-D90B1507641C}" presName="Name0" presStyleCnt="0">
        <dgm:presLayoutVars>
          <dgm:resizeHandles/>
        </dgm:presLayoutVars>
      </dgm:prSet>
      <dgm:spPr/>
    </dgm:pt>
    <dgm:pt modelId="{F0E53606-5614-4784-B812-945EAAD2E084}" type="pres">
      <dgm:prSet presAssocID="{042FFD4A-3AE2-4E4E-9535-7062E5975AF6}" presName="text" presStyleLbl="node1" presStyleIdx="0" presStyleCnt="7" custScaleX="99831">
        <dgm:presLayoutVars>
          <dgm:bulletEnabled val="1"/>
        </dgm:presLayoutVars>
      </dgm:prSet>
      <dgm:spPr/>
    </dgm:pt>
    <dgm:pt modelId="{FCAB5E53-6028-4B71-8F83-FAF988E8AF77}" type="pres">
      <dgm:prSet presAssocID="{9DAD54CD-EF3E-4F4E-974B-1D25D38F1B88}" presName="space" presStyleCnt="0"/>
      <dgm:spPr/>
    </dgm:pt>
    <dgm:pt modelId="{F055CB87-8D18-42BD-AD3F-D98122F078A1}" type="pres">
      <dgm:prSet presAssocID="{D0294780-6EF6-47F9-9CE6-CB1B29A367F7}" presName="text" presStyleLbl="node1" presStyleIdx="1" presStyleCnt="7" custScaleX="129124">
        <dgm:presLayoutVars>
          <dgm:bulletEnabled val="1"/>
        </dgm:presLayoutVars>
      </dgm:prSet>
      <dgm:spPr/>
    </dgm:pt>
    <dgm:pt modelId="{45DABF4E-B91C-4FDB-A240-5E1A8B2C8077}" type="pres">
      <dgm:prSet presAssocID="{6CA57DF5-501D-49E3-BDB2-CADC2EA84E64}" presName="space" presStyleCnt="0"/>
      <dgm:spPr/>
    </dgm:pt>
    <dgm:pt modelId="{6CF862B7-B088-4E70-ABE2-E524718A830D}" type="pres">
      <dgm:prSet presAssocID="{1D6F9548-6B0A-47BA-AFCE-AFDC2E2356B8}" presName="text" presStyleLbl="node1" presStyleIdx="2" presStyleCnt="7">
        <dgm:presLayoutVars>
          <dgm:bulletEnabled val="1"/>
        </dgm:presLayoutVars>
      </dgm:prSet>
      <dgm:spPr/>
    </dgm:pt>
    <dgm:pt modelId="{62F6B57B-9C32-444D-8E48-0BB2B19E3B39}" type="pres">
      <dgm:prSet presAssocID="{5B460693-9141-4192-BA35-DD9DCAEBB8CC}" presName="space" presStyleCnt="0"/>
      <dgm:spPr/>
    </dgm:pt>
    <dgm:pt modelId="{F3151A0B-9321-4B16-8212-279E65B131E2}" type="pres">
      <dgm:prSet presAssocID="{ED6016E6-48BC-4962-9DF9-2DBB3C97D3C0}" presName="text" presStyleLbl="node1" presStyleIdx="3" presStyleCnt="7" custScaleX="121449">
        <dgm:presLayoutVars>
          <dgm:bulletEnabled val="1"/>
        </dgm:presLayoutVars>
      </dgm:prSet>
      <dgm:spPr/>
    </dgm:pt>
    <dgm:pt modelId="{9E9CD289-63A0-49F9-BCCD-2A9EF211D51D}" type="pres">
      <dgm:prSet presAssocID="{007EA0B6-2CCA-4297-972E-DDC8E5AAC6C5}" presName="space" presStyleCnt="0"/>
      <dgm:spPr/>
    </dgm:pt>
    <dgm:pt modelId="{80495FB7-56D0-41F2-A9B9-41534ECE6873}" type="pres">
      <dgm:prSet presAssocID="{2B58CB2B-5644-425D-B77E-C92F449EA63D}" presName="text" presStyleLbl="node1" presStyleIdx="4" presStyleCnt="7">
        <dgm:presLayoutVars>
          <dgm:bulletEnabled val="1"/>
        </dgm:presLayoutVars>
      </dgm:prSet>
      <dgm:spPr/>
    </dgm:pt>
    <dgm:pt modelId="{3775E4F9-8B7C-4FF3-A8D4-7B5F292B7663}" type="pres">
      <dgm:prSet presAssocID="{CBA85A40-D3B8-46DD-B776-FA9181DF2C71}" presName="space" presStyleCnt="0"/>
      <dgm:spPr/>
    </dgm:pt>
    <dgm:pt modelId="{EB19B0D1-22FE-4011-B8DC-53C6E7638457}" type="pres">
      <dgm:prSet presAssocID="{1223A191-89D4-42A5-A9B9-42161EAC2B4D}" presName="text" presStyleLbl="node1" presStyleIdx="5" presStyleCnt="7" custScaleX="113935">
        <dgm:presLayoutVars>
          <dgm:bulletEnabled val="1"/>
        </dgm:presLayoutVars>
      </dgm:prSet>
      <dgm:spPr/>
    </dgm:pt>
    <dgm:pt modelId="{1F164F54-3809-489D-B74F-A576D70C92EB}" type="pres">
      <dgm:prSet presAssocID="{D0F91FC8-B9BE-4DC1-90ED-F7FC102F3BE6}" presName="space" presStyleCnt="0"/>
      <dgm:spPr/>
    </dgm:pt>
    <dgm:pt modelId="{1DAB8394-248D-47BB-AF04-60A956C47E10}" type="pres">
      <dgm:prSet presAssocID="{13219E7C-EEE9-48DD-91F7-EF69CCB5EDE5}" presName="text" presStyleLbl="node1" presStyleIdx="6" presStyleCnt="7" custScaleX="122469">
        <dgm:presLayoutVars>
          <dgm:bulletEnabled val="1"/>
        </dgm:presLayoutVars>
      </dgm:prSet>
      <dgm:spPr/>
    </dgm:pt>
  </dgm:ptLst>
  <dgm:cxnLst>
    <dgm:cxn modelId="{59263C0A-6435-43C1-8BC6-D59C720CD7CB}" type="presOf" srcId="{ED6016E6-48BC-4962-9DF9-2DBB3C97D3C0}" destId="{F3151A0B-9321-4B16-8212-279E65B131E2}" srcOrd="0" destOrd="0" presId="urn:diagrams.loki3.com/VaryingWidthList"/>
    <dgm:cxn modelId="{8EB5263F-6EEC-407C-9791-14C22201C10A}" srcId="{5D71D824-49C6-4183-8E77-D90B1507641C}" destId="{2B58CB2B-5644-425D-B77E-C92F449EA63D}" srcOrd="4" destOrd="0" parTransId="{E5430700-F2C9-447B-970A-7A6CF6F8128A}" sibTransId="{CBA85A40-D3B8-46DD-B776-FA9181DF2C71}"/>
    <dgm:cxn modelId="{0D704742-8B3E-47ED-915F-116E7F02ADD6}" type="presOf" srcId="{042FFD4A-3AE2-4E4E-9535-7062E5975AF6}" destId="{F0E53606-5614-4784-B812-945EAAD2E084}" srcOrd="0" destOrd="0" presId="urn:diagrams.loki3.com/VaryingWidthList"/>
    <dgm:cxn modelId="{35EF6864-EAE5-4C61-950B-7B4742D2D700}" type="presOf" srcId="{13219E7C-EEE9-48DD-91F7-EF69CCB5EDE5}" destId="{1DAB8394-248D-47BB-AF04-60A956C47E10}" srcOrd="0" destOrd="0" presId="urn:diagrams.loki3.com/VaryingWidthList"/>
    <dgm:cxn modelId="{9F432F45-E5F5-4186-A9F0-5CC775EFC112}" srcId="{5D71D824-49C6-4183-8E77-D90B1507641C}" destId="{13219E7C-EEE9-48DD-91F7-EF69CCB5EDE5}" srcOrd="6" destOrd="0" parTransId="{478A802D-389A-43DE-8152-F9F8927BA1C4}" sibTransId="{7B549DB2-4057-4A2F-A066-DD345E75B5AC}"/>
    <dgm:cxn modelId="{AB08724D-7F76-4120-B796-118205954010}" type="presOf" srcId="{2B58CB2B-5644-425D-B77E-C92F449EA63D}" destId="{80495FB7-56D0-41F2-A9B9-41534ECE6873}" srcOrd="0" destOrd="0" presId="urn:diagrams.loki3.com/VaryingWidthList"/>
    <dgm:cxn modelId="{4A297076-5667-4DAD-99FF-78931705A065}" type="presOf" srcId="{D0294780-6EF6-47F9-9CE6-CB1B29A367F7}" destId="{F055CB87-8D18-42BD-AD3F-D98122F078A1}" srcOrd="0" destOrd="0" presId="urn:diagrams.loki3.com/VaryingWidthList"/>
    <dgm:cxn modelId="{150C3D92-41B0-483B-9308-E1319B87CD6B}" srcId="{5D71D824-49C6-4183-8E77-D90B1507641C}" destId="{D0294780-6EF6-47F9-9CE6-CB1B29A367F7}" srcOrd="1" destOrd="0" parTransId="{71A0622E-0DFC-4840-AE77-2A44BA98774B}" sibTransId="{6CA57DF5-501D-49E3-BDB2-CADC2EA84E64}"/>
    <dgm:cxn modelId="{A5FA77A2-B8FC-440C-9E04-0CC88FD63F05}" type="presOf" srcId="{5D71D824-49C6-4183-8E77-D90B1507641C}" destId="{8CA01D73-C8BB-4093-A363-2BC38D73DC8C}" srcOrd="0" destOrd="0" presId="urn:diagrams.loki3.com/VaryingWidthList"/>
    <dgm:cxn modelId="{D291C3A9-9A93-45B8-93A1-CD762A93D8CB}" srcId="{5D71D824-49C6-4183-8E77-D90B1507641C}" destId="{1D6F9548-6B0A-47BA-AFCE-AFDC2E2356B8}" srcOrd="2" destOrd="0" parTransId="{EAAEC600-96D0-453D-AC4A-F0C4426BE3B6}" sibTransId="{5B460693-9141-4192-BA35-DD9DCAEBB8CC}"/>
    <dgm:cxn modelId="{A95579D0-40CC-4239-9517-EB85162FBDFA}" type="presOf" srcId="{1D6F9548-6B0A-47BA-AFCE-AFDC2E2356B8}" destId="{6CF862B7-B088-4E70-ABE2-E524718A830D}" srcOrd="0" destOrd="0" presId="urn:diagrams.loki3.com/VaryingWidthList"/>
    <dgm:cxn modelId="{B0148FDC-2775-449A-A9EF-F5A94E9775D0}" srcId="{5D71D824-49C6-4183-8E77-D90B1507641C}" destId="{1223A191-89D4-42A5-A9B9-42161EAC2B4D}" srcOrd="5" destOrd="0" parTransId="{11946124-3E33-44F4-A8D1-C115C66E6F2F}" sibTransId="{D0F91FC8-B9BE-4DC1-90ED-F7FC102F3BE6}"/>
    <dgm:cxn modelId="{DF84C3F5-06A3-4C0B-87E1-C2DB296F98E0}" srcId="{5D71D824-49C6-4183-8E77-D90B1507641C}" destId="{042FFD4A-3AE2-4E4E-9535-7062E5975AF6}" srcOrd="0" destOrd="0" parTransId="{508FE420-1C32-47CE-9F85-5DDFD73F19EC}" sibTransId="{9DAD54CD-EF3E-4F4E-974B-1D25D38F1B88}"/>
    <dgm:cxn modelId="{F69BD8F8-9360-473C-8FD8-9CCB42B649B4}" srcId="{5D71D824-49C6-4183-8E77-D90B1507641C}" destId="{ED6016E6-48BC-4962-9DF9-2DBB3C97D3C0}" srcOrd="3" destOrd="0" parTransId="{E19D91BA-D40F-49F2-AF6E-1E2CF74001BA}" sibTransId="{007EA0B6-2CCA-4297-972E-DDC8E5AAC6C5}"/>
    <dgm:cxn modelId="{6E9BE3F8-56C1-4F51-93AC-F7091F7ED16B}" type="presOf" srcId="{1223A191-89D4-42A5-A9B9-42161EAC2B4D}" destId="{EB19B0D1-22FE-4011-B8DC-53C6E7638457}" srcOrd="0" destOrd="0" presId="urn:diagrams.loki3.com/VaryingWidthList"/>
    <dgm:cxn modelId="{8D7019A9-989C-472E-9CB7-526B14ED924F}" type="presParOf" srcId="{8CA01D73-C8BB-4093-A363-2BC38D73DC8C}" destId="{F0E53606-5614-4784-B812-945EAAD2E084}" srcOrd="0" destOrd="0" presId="urn:diagrams.loki3.com/VaryingWidthList"/>
    <dgm:cxn modelId="{0DD8A400-6933-43D1-86AE-BFB1B9251A00}" type="presParOf" srcId="{8CA01D73-C8BB-4093-A363-2BC38D73DC8C}" destId="{FCAB5E53-6028-4B71-8F83-FAF988E8AF77}" srcOrd="1" destOrd="0" presId="urn:diagrams.loki3.com/VaryingWidthList"/>
    <dgm:cxn modelId="{5A0F9318-DDEC-4170-935B-89F140C03434}" type="presParOf" srcId="{8CA01D73-C8BB-4093-A363-2BC38D73DC8C}" destId="{F055CB87-8D18-42BD-AD3F-D98122F078A1}" srcOrd="2" destOrd="0" presId="urn:diagrams.loki3.com/VaryingWidthList"/>
    <dgm:cxn modelId="{E63AB0E4-E165-4F06-96A1-D188029FA59A}" type="presParOf" srcId="{8CA01D73-C8BB-4093-A363-2BC38D73DC8C}" destId="{45DABF4E-B91C-4FDB-A240-5E1A8B2C8077}" srcOrd="3" destOrd="0" presId="urn:diagrams.loki3.com/VaryingWidthList"/>
    <dgm:cxn modelId="{00368DC9-852F-4B76-BB51-71220450E734}" type="presParOf" srcId="{8CA01D73-C8BB-4093-A363-2BC38D73DC8C}" destId="{6CF862B7-B088-4E70-ABE2-E524718A830D}" srcOrd="4" destOrd="0" presId="urn:diagrams.loki3.com/VaryingWidthList"/>
    <dgm:cxn modelId="{35533318-2FA6-4035-99A4-677940CF9FDF}" type="presParOf" srcId="{8CA01D73-C8BB-4093-A363-2BC38D73DC8C}" destId="{62F6B57B-9C32-444D-8E48-0BB2B19E3B39}" srcOrd="5" destOrd="0" presId="urn:diagrams.loki3.com/VaryingWidthList"/>
    <dgm:cxn modelId="{4624DFE6-7611-4E87-A5C2-4DBEB4EA9ECC}" type="presParOf" srcId="{8CA01D73-C8BB-4093-A363-2BC38D73DC8C}" destId="{F3151A0B-9321-4B16-8212-279E65B131E2}" srcOrd="6" destOrd="0" presId="urn:diagrams.loki3.com/VaryingWidthList"/>
    <dgm:cxn modelId="{15294FDD-7588-4632-A5F1-97699AFA8658}" type="presParOf" srcId="{8CA01D73-C8BB-4093-A363-2BC38D73DC8C}" destId="{9E9CD289-63A0-49F9-BCCD-2A9EF211D51D}" srcOrd="7" destOrd="0" presId="urn:diagrams.loki3.com/VaryingWidthList"/>
    <dgm:cxn modelId="{56BF02FB-4FB0-4D8B-9F83-7ACF4F14AF74}" type="presParOf" srcId="{8CA01D73-C8BB-4093-A363-2BC38D73DC8C}" destId="{80495FB7-56D0-41F2-A9B9-41534ECE6873}" srcOrd="8" destOrd="0" presId="urn:diagrams.loki3.com/VaryingWidthList"/>
    <dgm:cxn modelId="{942BC6EB-FB68-4DB5-9B4B-96CAE2A29D79}" type="presParOf" srcId="{8CA01D73-C8BB-4093-A363-2BC38D73DC8C}" destId="{3775E4F9-8B7C-4FF3-A8D4-7B5F292B7663}" srcOrd="9" destOrd="0" presId="urn:diagrams.loki3.com/VaryingWidthList"/>
    <dgm:cxn modelId="{F9168BAB-B1C2-4461-90B4-B57602687F62}" type="presParOf" srcId="{8CA01D73-C8BB-4093-A363-2BC38D73DC8C}" destId="{EB19B0D1-22FE-4011-B8DC-53C6E7638457}" srcOrd="10" destOrd="0" presId="urn:diagrams.loki3.com/VaryingWidthList"/>
    <dgm:cxn modelId="{FCE36B14-7A64-4A1D-8DA8-096E60B10A9B}" type="presParOf" srcId="{8CA01D73-C8BB-4093-A363-2BC38D73DC8C}" destId="{1F164F54-3809-489D-B74F-A576D70C92EB}" srcOrd="11" destOrd="0" presId="urn:diagrams.loki3.com/VaryingWidthList"/>
    <dgm:cxn modelId="{33667B76-4633-4B5B-8255-D282B613B24C}" type="presParOf" srcId="{8CA01D73-C8BB-4093-A363-2BC38D73DC8C}" destId="{1DAB8394-248D-47BB-AF04-60A956C47E10}" srcOrd="12" destOrd="0" presId="urn:diagrams.loki3.com/VaryingWidth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09D2B32-9907-424E-9483-698E32971DF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4668804-8B9C-44A7-B3E4-3CBAF5DF334A}">
      <dgm:prSet/>
      <dgm:spPr/>
      <dgm:t>
        <a:bodyPr/>
        <a:lstStyle/>
        <a:p>
          <a:pPr>
            <a:defRPr cap="all"/>
          </a:pPr>
          <a:r>
            <a:rPr lang="en-GB"/>
            <a:t>10 Crop Types</a:t>
          </a:r>
          <a:endParaRPr lang="en-US"/>
        </a:p>
      </dgm:t>
    </dgm:pt>
    <dgm:pt modelId="{BAD0D053-E24A-4634-B13A-95D41BD41647}" type="parTrans" cxnId="{6A4B7EF3-58AF-40C5-B4F8-3AD3644FC220}">
      <dgm:prSet/>
      <dgm:spPr/>
      <dgm:t>
        <a:bodyPr/>
        <a:lstStyle/>
        <a:p>
          <a:endParaRPr lang="en-US"/>
        </a:p>
      </dgm:t>
    </dgm:pt>
    <dgm:pt modelId="{7A4D5593-A8DB-4460-938D-0E7EA9F1BFD5}" type="sibTrans" cxnId="{6A4B7EF3-58AF-40C5-B4F8-3AD3644FC220}">
      <dgm:prSet/>
      <dgm:spPr/>
      <dgm:t>
        <a:bodyPr/>
        <a:lstStyle/>
        <a:p>
          <a:endParaRPr lang="en-US"/>
        </a:p>
      </dgm:t>
    </dgm:pt>
    <dgm:pt modelId="{8B392568-E758-4383-A08F-CAED1A5FE05F}">
      <dgm:prSet/>
      <dgm:spPr/>
      <dgm:t>
        <a:bodyPr/>
        <a:lstStyle/>
        <a:p>
          <a:pPr>
            <a:defRPr cap="all"/>
          </a:pPr>
          <a:r>
            <a:rPr lang="en-GB" b="0" i="0"/>
            <a:t>6 Variables</a:t>
          </a:r>
          <a:endParaRPr lang="en-US"/>
        </a:p>
      </dgm:t>
    </dgm:pt>
    <dgm:pt modelId="{B562BA83-54A3-4A9A-B5AC-4DE9D537F49B}" type="parTrans" cxnId="{2BC5F331-B925-4505-A821-5262BC3E2C27}">
      <dgm:prSet/>
      <dgm:spPr/>
      <dgm:t>
        <a:bodyPr/>
        <a:lstStyle/>
        <a:p>
          <a:endParaRPr lang="en-US"/>
        </a:p>
      </dgm:t>
    </dgm:pt>
    <dgm:pt modelId="{8626BE2A-74CF-401C-B1AC-EB2AFBC04633}" type="sibTrans" cxnId="{2BC5F331-B925-4505-A821-5262BC3E2C27}">
      <dgm:prSet/>
      <dgm:spPr/>
      <dgm:t>
        <a:bodyPr/>
        <a:lstStyle/>
        <a:p>
          <a:endParaRPr lang="en-US"/>
        </a:p>
      </dgm:t>
    </dgm:pt>
    <dgm:pt modelId="{D959DF9A-589B-4689-A792-66CCA1D84D29}">
      <dgm:prSet/>
      <dgm:spPr/>
      <dgm:t>
        <a:bodyPr/>
        <a:lstStyle/>
        <a:p>
          <a:pPr>
            <a:defRPr cap="all"/>
          </a:pPr>
          <a:r>
            <a:rPr lang="en-GB" b="0" i="0" dirty="0"/>
            <a:t>97,6% Success</a:t>
          </a:r>
          <a:endParaRPr lang="en-US" dirty="0"/>
        </a:p>
      </dgm:t>
    </dgm:pt>
    <dgm:pt modelId="{574479CE-9A28-4F66-971A-5C7F0ABEEC5F}" type="parTrans" cxnId="{6E98D9C5-7162-4A25-81EA-1634A9F5DE17}">
      <dgm:prSet/>
      <dgm:spPr/>
      <dgm:t>
        <a:bodyPr/>
        <a:lstStyle/>
        <a:p>
          <a:endParaRPr lang="en-US"/>
        </a:p>
      </dgm:t>
    </dgm:pt>
    <dgm:pt modelId="{F61B20C4-0125-4E37-B2FC-80476BA9C378}" type="sibTrans" cxnId="{6E98D9C5-7162-4A25-81EA-1634A9F5DE17}">
      <dgm:prSet/>
      <dgm:spPr/>
      <dgm:t>
        <a:bodyPr/>
        <a:lstStyle/>
        <a:p>
          <a:endParaRPr lang="en-US"/>
        </a:p>
      </dgm:t>
    </dgm:pt>
    <dgm:pt modelId="{BB029CD9-DD88-42B5-B1A6-02DF5479AAD4}" type="pres">
      <dgm:prSet presAssocID="{309D2B32-9907-424E-9483-698E32971DFC}" presName="root" presStyleCnt="0">
        <dgm:presLayoutVars>
          <dgm:dir/>
          <dgm:resizeHandles val="exact"/>
        </dgm:presLayoutVars>
      </dgm:prSet>
      <dgm:spPr/>
    </dgm:pt>
    <dgm:pt modelId="{FAACA443-DCE6-454C-B54A-B07EFE31B724}" type="pres">
      <dgm:prSet presAssocID="{54668804-8B9C-44A7-B3E4-3CBAF5DF334A}" presName="compNode" presStyleCnt="0"/>
      <dgm:spPr/>
    </dgm:pt>
    <dgm:pt modelId="{16444F70-2FAA-4284-B9FA-4DB4C0D4EFD4}" type="pres">
      <dgm:prSet presAssocID="{54668804-8B9C-44A7-B3E4-3CBAF5DF334A}" presName="iconBgRect" presStyleLbl="bgShp" presStyleIdx="0" presStyleCnt="3"/>
      <dgm:spPr/>
    </dgm:pt>
    <dgm:pt modelId="{9DEDF1E9-37D5-4BB6-9B86-6D717C7A406B}" type="pres">
      <dgm:prSet presAssocID="{54668804-8B9C-44A7-B3E4-3CBAF5DF334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nt"/>
        </a:ext>
      </dgm:extLst>
    </dgm:pt>
    <dgm:pt modelId="{35B8AA5C-B502-4597-A4FC-AAA97BC2F7EA}" type="pres">
      <dgm:prSet presAssocID="{54668804-8B9C-44A7-B3E4-3CBAF5DF334A}" presName="spaceRect" presStyleCnt="0"/>
      <dgm:spPr/>
    </dgm:pt>
    <dgm:pt modelId="{B04BD4F8-C9D1-4981-9CA7-87833053BDBF}" type="pres">
      <dgm:prSet presAssocID="{54668804-8B9C-44A7-B3E4-3CBAF5DF334A}" presName="textRect" presStyleLbl="revTx" presStyleIdx="0" presStyleCnt="3">
        <dgm:presLayoutVars>
          <dgm:chMax val="1"/>
          <dgm:chPref val="1"/>
        </dgm:presLayoutVars>
      </dgm:prSet>
      <dgm:spPr/>
    </dgm:pt>
    <dgm:pt modelId="{A9E5349D-2CCD-4175-8CB2-DE70F5538F97}" type="pres">
      <dgm:prSet presAssocID="{7A4D5593-A8DB-4460-938D-0E7EA9F1BFD5}" presName="sibTrans" presStyleCnt="0"/>
      <dgm:spPr/>
    </dgm:pt>
    <dgm:pt modelId="{9F8F9A6F-490D-4C96-BB56-88ED148C6380}" type="pres">
      <dgm:prSet presAssocID="{8B392568-E758-4383-A08F-CAED1A5FE05F}" presName="compNode" presStyleCnt="0"/>
      <dgm:spPr/>
    </dgm:pt>
    <dgm:pt modelId="{25F99385-DA61-4599-9B6C-BB10B97637C1}" type="pres">
      <dgm:prSet presAssocID="{8B392568-E758-4383-A08F-CAED1A5FE05F}" presName="iconBgRect" presStyleLbl="bgShp" presStyleIdx="1" presStyleCnt="3"/>
      <dgm:spPr/>
    </dgm:pt>
    <dgm:pt modelId="{0CC8F619-27EC-49AF-83B4-7E8E22800E14}" type="pres">
      <dgm:prSet presAssocID="{8B392568-E758-4383-A08F-CAED1A5FE05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52257DBC-6E75-40BA-9978-707E53BB2B04}" type="pres">
      <dgm:prSet presAssocID="{8B392568-E758-4383-A08F-CAED1A5FE05F}" presName="spaceRect" presStyleCnt="0"/>
      <dgm:spPr/>
    </dgm:pt>
    <dgm:pt modelId="{26B24E6A-DD1D-451D-9DB2-8415CE28F6BB}" type="pres">
      <dgm:prSet presAssocID="{8B392568-E758-4383-A08F-CAED1A5FE05F}" presName="textRect" presStyleLbl="revTx" presStyleIdx="1" presStyleCnt="3">
        <dgm:presLayoutVars>
          <dgm:chMax val="1"/>
          <dgm:chPref val="1"/>
        </dgm:presLayoutVars>
      </dgm:prSet>
      <dgm:spPr/>
    </dgm:pt>
    <dgm:pt modelId="{683D791E-F64E-46E8-924A-DFD2FFAB3E0F}" type="pres">
      <dgm:prSet presAssocID="{8626BE2A-74CF-401C-B1AC-EB2AFBC04633}" presName="sibTrans" presStyleCnt="0"/>
      <dgm:spPr/>
    </dgm:pt>
    <dgm:pt modelId="{78B4EEBE-FBEA-48B7-9CB4-096B9D4105A4}" type="pres">
      <dgm:prSet presAssocID="{D959DF9A-589B-4689-A792-66CCA1D84D29}" presName="compNode" presStyleCnt="0"/>
      <dgm:spPr/>
    </dgm:pt>
    <dgm:pt modelId="{A78A6245-A4E2-43B1-BBD8-C1EF6DE3EE47}" type="pres">
      <dgm:prSet presAssocID="{D959DF9A-589B-4689-A792-66CCA1D84D29}" presName="iconBgRect" presStyleLbl="bgShp" presStyleIdx="2" presStyleCnt="3"/>
      <dgm:spPr/>
    </dgm:pt>
    <dgm:pt modelId="{C483FA48-DF0E-42EC-94C1-1C8324B5A444}" type="pres">
      <dgm:prSet presAssocID="{D959DF9A-589B-4689-A792-66CCA1D84D2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dal"/>
        </a:ext>
      </dgm:extLst>
    </dgm:pt>
    <dgm:pt modelId="{63B3F005-31FC-4A72-BB3F-DD39677D8678}" type="pres">
      <dgm:prSet presAssocID="{D959DF9A-589B-4689-A792-66CCA1D84D29}" presName="spaceRect" presStyleCnt="0"/>
      <dgm:spPr/>
    </dgm:pt>
    <dgm:pt modelId="{BBBA0466-BC87-46BA-8906-B01666A9C381}" type="pres">
      <dgm:prSet presAssocID="{D959DF9A-589B-4689-A792-66CCA1D84D29}" presName="textRect" presStyleLbl="revTx" presStyleIdx="2" presStyleCnt="3">
        <dgm:presLayoutVars>
          <dgm:chMax val="1"/>
          <dgm:chPref val="1"/>
        </dgm:presLayoutVars>
      </dgm:prSet>
      <dgm:spPr/>
    </dgm:pt>
  </dgm:ptLst>
  <dgm:cxnLst>
    <dgm:cxn modelId="{2BC5F331-B925-4505-A821-5262BC3E2C27}" srcId="{309D2B32-9907-424E-9483-698E32971DFC}" destId="{8B392568-E758-4383-A08F-CAED1A5FE05F}" srcOrd="1" destOrd="0" parTransId="{B562BA83-54A3-4A9A-B5AC-4DE9D537F49B}" sibTransId="{8626BE2A-74CF-401C-B1AC-EB2AFBC04633}"/>
    <dgm:cxn modelId="{85039040-8076-49F4-8B03-A346CB2A796A}" type="presOf" srcId="{309D2B32-9907-424E-9483-698E32971DFC}" destId="{BB029CD9-DD88-42B5-B1A6-02DF5479AAD4}" srcOrd="0" destOrd="0" presId="urn:microsoft.com/office/officeart/2018/5/layout/IconCircleLabelList"/>
    <dgm:cxn modelId="{78DAAE42-0AF6-4A25-AD5A-3FAE1A1ADCAE}" type="presOf" srcId="{54668804-8B9C-44A7-B3E4-3CBAF5DF334A}" destId="{B04BD4F8-C9D1-4981-9CA7-87833053BDBF}" srcOrd="0" destOrd="0" presId="urn:microsoft.com/office/officeart/2018/5/layout/IconCircleLabelList"/>
    <dgm:cxn modelId="{6E98D9C5-7162-4A25-81EA-1634A9F5DE17}" srcId="{309D2B32-9907-424E-9483-698E32971DFC}" destId="{D959DF9A-589B-4689-A792-66CCA1D84D29}" srcOrd="2" destOrd="0" parTransId="{574479CE-9A28-4F66-971A-5C7F0ABEEC5F}" sibTransId="{F61B20C4-0125-4E37-B2FC-80476BA9C378}"/>
    <dgm:cxn modelId="{128E2DC7-C8B4-40F2-BF87-F1ED39EC6123}" type="presOf" srcId="{8B392568-E758-4383-A08F-CAED1A5FE05F}" destId="{26B24E6A-DD1D-451D-9DB2-8415CE28F6BB}" srcOrd="0" destOrd="0" presId="urn:microsoft.com/office/officeart/2018/5/layout/IconCircleLabelList"/>
    <dgm:cxn modelId="{2C33B7D5-029B-4CD3-9849-9D1701510C5F}" type="presOf" srcId="{D959DF9A-589B-4689-A792-66CCA1D84D29}" destId="{BBBA0466-BC87-46BA-8906-B01666A9C381}" srcOrd="0" destOrd="0" presId="urn:microsoft.com/office/officeart/2018/5/layout/IconCircleLabelList"/>
    <dgm:cxn modelId="{6A4B7EF3-58AF-40C5-B4F8-3AD3644FC220}" srcId="{309D2B32-9907-424E-9483-698E32971DFC}" destId="{54668804-8B9C-44A7-B3E4-3CBAF5DF334A}" srcOrd="0" destOrd="0" parTransId="{BAD0D053-E24A-4634-B13A-95D41BD41647}" sibTransId="{7A4D5593-A8DB-4460-938D-0E7EA9F1BFD5}"/>
    <dgm:cxn modelId="{A737E6EC-0F73-47AA-903E-0A48C7A93AC3}" type="presParOf" srcId="{BB029CD9-DD88-42B5-B1A6-02DF5479AAD4}" destId="{FAACA443-DCE6-454C-B54A-B07EFE31B724}" srcOrd="0" destOrd="0" presId="urn:microsoft.com/office/officeart/2018/5/layout/IconCircleLabelList"/>
    <dgm:cxn modelId="{8C7605DB-CEC3-4CE6-9711-AA33AE93C179}" type="presParOf" srcId="{FAACA443-DCE6-454C-B54A-B07EFE31B724}" destId="{16444F70-2FAA-4284-B9FA-4DB4C0D4EFD4}" srcOrd="0" destOrd="0" presId="urn:microsoft.com/office/officeart/2018/5/layout/IconCircleLabelList"/>
    <dgm:cxn modelId="{A70E914E-FC0E-4B57-87C9-562DDC4DD3BC}" type="presParOf" srcId="{FAACA443-DCE6-454C-B54A-B07EFE31B724}" destId="{9DEDF1E9-37D5-4BB6-9B86-6D717C7A406B}" srcOrd="1" destOrd="0" presId="urn:microsoft.com/office/officeart/2018/5/layout/IconCircleLabelList"/>
    <dgm:cxn modelId="{4FFD3F52-0E6C-4E8E-8507-62FA63533EEB}" type="presParOf" srcId="{FAACA443-DCE6-454C-B54A-B07EFE31B724}" destId="{35B8AA5C-B502-4597-A4FC-AAA97BC2F7EA}" srcOrd="2" destOrd="0" presId="urn:microsoft.com/office/officeart/2018/5/layout/IconCircleLabelList"/>
    <dgm:cxn modelId="{A3B20FF8-BCB8-4800-A4AC-AC23D2305111}" type="presParOf" srcId="{FAACA443-DCE6-454C-B54A-B07EFE31B724}" destId="{B04BD4F8-C9D1-4981-9CA7-87833053BDBF}" srcOrd="3" destOrd="0" presId="urn:microsoft.com/office/officeart/2018/5/layout/IconCircleLabelList"/>
    <dgm:cxn modelId="{21E17E9F-2422-4A66-9BEE-A8DBD214A5B9}" type="presParOf" srcId="{BB029CD9-DD88-42B5-B1A6-02DF5479AAD4}" destId="{A9E5349D-2CCD-4175-8CB2-DE70F5538F97}" srcOrd="1" destOrd="0" presId="urn:microsoft.com/office/officeart/2018/5/layout/IconCircleLabelList"/>
    <dgm:cxn modelId="{1A1EDDC7-2220-4DFB-8138-DFD38107D940}" type="presParOf" srcId="{BB029CD9-DD88-42B5-B1A6-02DF5479AAD4}" destId="{9F8F9A6F-490D-4C96-BB56-88ED148C6380}" srcOrd="2" destOrd="0" presId="urn:microsoft.com/office/officeart/2018/5/layout/IconCircleLabelList"/>
    <dgm:cxn modelId="{C86B0FB8-0342-4A9E-967C-9B2358B916C0}" type="presParOf" srcId="{9F8F9A6F-490D-4C96-BB56-88ED148C6380}" destId="{25F99385-DA61-4599-9B6C-BB10B97637C1}" srcOrd="0" destOrd="0" presId="urn:microsoft.com/office/officeart/2018/5/layout/IconCircleLabelList"/>
    <dgm:cxn modelId="{6B1D21C7-F713-4C77-A731-317002C9F04F}" type="presParOf" srcId="{9F8F9A6F-490D-4C96-BB56-88ED148C6380}" destId="{0CC8F619-27EC-49AF-83B4-7E8E22800E14}" srcOrd="1" destOrd="0" presId="urn:microsoft.com/office/officeart/2018/5/layout/IconCircleLabelList"/>
    <dgm:cxn modelId="{451831D3-6674-44F0-99DD-610DE771337E}" type="presParOf" srcId="{9F8F9A6F-490D-4C96-BB56-88ED148C6380}" destId="{52257DBC-6E75-40BA-9978-707E53BB2B04}" srcOrd="2" destOrd="0" presId="urn:microsoft.com/office/officeart/2018/5/layout/IconCircleLabelList"/>
    <dgm:cxn modelId="{073236C1-5530-4FD9-9C2C-90E03E0F53C5}" type="presParOf" srcId="{9F8F9A6F-490D-4C96-BB56-88ED148C6380}" destId="{26B24E6A-DD1D-451D-9DB2-8415CE28F6BB}" srcOrd="3" destOrd="0" presId="urn:microsoft.com/office/officeart/2018/5/layout/IconCircleLabelList"/>
    <dgm:cxn modelId="{814AA7FE-D5D5-4522-8B34-185AD9208208}" type="presParOf" srcId="{BB029CD9-DD88-42B5-B1A6-02DF5479AAD4}" destId="{683D791E-F64E-46E8-924A-DFD2FFAB3E0F}" srcOrd="3" destOrd="0" presId="urn:microsoft.com/office/officeart/2018/5/layout/IconCircleLabelList"/>
    <dgm:cxn modelId="{9E1874C2-CAF2-40E3-955E-B7FD314BE0EA}" type="presParOf" srcId="{BB029CD9-DD88-42B5-B1A6-02DF5479AAD4}" destId="{78B4EEBE-FBEA-48B7-9CB4-096B9D4105A4}" srcOrd="4" destOrd="0" presId="urn:microsoft.com/office/officeart/2018/5/layout/IconCircleLabelList"/>
    <dgm:cxn modelId="{72F06D63-F853-4CED-9B2B-1860C4F7E425}" type="presParOf" srcId="{78B4EEBE-FBEA-48B7-9CB4-096B9D4105A4}" destId="{A78A6245-A4E2-43B1-BBD8-C1EF6DE3EE47}" srcOrd="0" destOrd="0" presId="urn:microsoft.com/office/officeart/2018/5/layout/IconCircleLabelList"/>
    <dgm:cxn modelId="{45AAA14D-3670-41F0-9C4E-381A076FD3CE}" type="presParOf" srcId="{78B4EEBE-FBEA-48B7-9CB4-096B9D4105A4}" destId="{C483FA48-DF0E-42EC-94C1-1C8324B5A444}" srcOrd="1" destOrd="0" presId="urn:microsoft.com/office/officeart/2018/5/layout/IconCircleLabelList"/>
    <dgm:cxn modelId="{E9B73321-3B91-443D-843C-B2A40ACDC28E}" type="presParOf" srcId="{78B4EEBE-FBEA-48B7-9CB4-096B9D4105A4}" destId="{63B3F005-31FC-4A72-BB3F-DD39677D8678}" srcOrd="2" destOrd="0" presId="urn:microsoft.com/office/officeart/2018/5/layout/IconCircleLabelList"/>
    <dgm:cxn modelId="{482FD678-C1C2-48D6-91AD-478FA9BE5A1F}" type="presParOf" srcId="{78B4EEBE-FBEA-48B7-9CB4-096B9D4105A4}" destId="{BBBA0466-BC87-46BA-8906-B01666A9C381}" srcOrd="3" destOrd="0" presId="urn:microsoft.com/office/officeart/2018/5/layout/IconCircleLabel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627E08B-99B0-49DC-84D5-523E99366A4E}"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en-US"/>
        </a:p>
      </dgm:t>
    </dgm:pt>
    <dgm:pt modelId="{843C61FD-0C94-4722-9293-D606265C5487}">
      <dgm:prSet custT="1"/>
      <dgm:spPr>
        <a:solidFill>
          <a:srgbClr val="C4817C"/>
        </a:solidFill>
        <a:ln>
          <a:solidFill>
            <a:srgbClr val="C4817C"/>
          </a:solidFill>
        </a:ln>
      </dgm:spPr>
      <dgm:t>
        <a:bodyPr/>
        <a:lstStyle/>
        <a:p>
          <a:r>
            <a:rPr lang="en-US" sz="1800" kern="1200" dirty="0">
              <a:solidFill>
                <a:prstClr val="white"/>
              </a:solidFill>
              <a:latin typeface="Rockwell" panose="02060603020205020403"/>
              <a:ea typeface="+mn-ea"/>
              <a:cs typeface="+mn-cs"/>
            </a:rPr>
            <a:t>INTRODUCTION</a:t>
          </a:r>
          <a:endParaRPr lang="en-US" sz="1600" kern="1200" dirty="0">
            <a:solidFill>
              <a:prstClr val="white"/>
            </a:solidFill>
            <a:latin typeface="Rockwell" panose="02060603020205020403"/>
            <a:ea typeface="+mn-ea"/>
            <a:cs typeface="+mn-cs"/>
          </a:endParaRPr>
        </a:p>
      </dgm:t>
    </dgm:pt>
    <dgm:pt modelId="{75291894-2708-414B-817A-826BD13DD3C4}" type="parTrans" cxnId="{0A5A5667-EE80-4D79-A129-A2B4A462DAA4}">
      <dgm:prSet/>
      <dgm:spPr/>
      <dgm:t>
        <a:bodyPr/>
        <a:lstStyle/>
        <a:p>
          <a:endParaRPr lang="en-US"/>
        </a:p>
      </dgm:t>
    </dgm:pt>
    <dgm:pt modelId="{49C59B3B-352C-4DA5-9F4E-1CA4CBFFEF29}" type="sibTrans" cxnId="{0A5A5667-EE80-4D79-A129-A2B4A462DAA4}">
      <dgm:prSet/>
      <dgm:spPr/>
      <dgm:t>
        <a:bodyPr/>
        <a:lstStyle/>
        <a:p>
          <a:endParaRPr lang="en-US"/>
        </a:p>
      </dgm:t>
    </dgm:pt>
    <dgm:pt modelId="{7BA282F5-1950-4468-865B-17F88B76E646}">
      <dgm:prSet custT="1"/>
      <dgm:spPr>
        <a:solidFill>
          <a:srgbClr val="C4817C"/>
        </a:solidFill>
        <a:ln>
          <a:solidFill>
            <a:srgbClr val="C4817C"/>
          </a:solidFill>
        </a:ln>
      </dgm:spPr>
      <dgm:t>
        <a:bodyPr/>
        <a:lstStyle/>
        <a:p>
          <a:r>
            <a:rPr lang="en-US" sz="1800" dirty="0"/>
            <a:t>MY PROJECT: CROP YIELD PREDICTION</a:t>
          </a:r>
        </a:p>
      </dgm:t>
    </dgm:pt>
    <dgm:pt modelId="{4A0D7280-0DEE-4B6B-B142-8827C2F703E1}" type="parTrans" cxnId="{253649C8-28E8-40E5-B9F6-C4CAB6384F41}">
      <dgm:prSet/>
      <dgm:spPr/>
      <dgm:t>
        <a:bodyPr/>
        <a:lstStyle/>
        <a:p>
          <a:endParaRPr lang="en-US"/>
        </a:p>
      </dgm:t>
    </dgm:pt>
    <dgm:pt modelId="{34DCF849-0330-48E6-8069-648835FC064E}" type="sibTrans" cxnId="{253649C8-28E8-40E5-B9F6-C4CAB6384F41}">
      <dgm:prSet/>
      <dgm:spPr/>
      <dgm:t>
        <a:bodyPr/>
        <a:lstStyle/>
        <a:p>
          <a:endParaRPr lang="en-US"/>
        </a:p>
      </dgm:t>
    </dgm:pt>
    <dgm:pt modelId="{53D0FDC4-062E-416F-9521-FD91E5A63B1F}">
      <dgm:prSet custT="1"/>
      <dgm:spPr>
        <a:solidFill>
          <a:srgbClr val="711E14"/>
        </a:solidFill>
        <a:ln>
          <a:solidFill>
            <a:srgbClr val="711E14"/>
          </a:solidFill>
        </a:ln>
      </dgm:spPr>
      <dgm:t>
        <a:bodyPr/>
        <a:lstStyle/>
        <a:p>
          <a:r>
            <a:rPr lang="en-US" sz="1900" dirty="0"/>
            <a:t>CONCLUSION</a:t>
          </a:r>
        </a:p>
      </dgm:t>
    </dgm:pt>
    <dgm:pt modelId="{61517DA5-F1D7-49C5-86BD-AD0ADCD7D8EC}" type="parTrans" cxnId="{5EF2E994-292F-47F6-B3B6-59F1235749EF}">
      <dgm:prSet/>
      <dgm:spPr/>
      <dgm:t>
        <a:bodyPr/>
        <a:lstStyle/>
        <a:p>
          <a:endParaRPr lang="en-US"/>
        </a:p>
      </dgm:t>
    </dgm:pt>
    <dgm:pt modelId="{F4AA6105-C46A-4494-9217-86124E030852}" type="sibTrans" cxnId="{5EF2E994-292F-47F6-B3B6-59F1235749EF}">
      <dgm:prSet/>
      <dgm:spPr/>
      <dgm:t>
        <a:bodyPr/>
        <a:lstStyle/>
        <a:p>
          <a:endParaRPr lang="en-US"/>
        </a:p>
      </dgm:t>
    </dgm:pt>
    <dgm:pt modelId="{274C9CE5-DF02-4423-92C4-1FE4A623D39A}">
      <dgm:prSet custT="1"/>
      <dgm:spPr/>
      <dgm:t>
        <a:bodyPr/>
        <a:lstStyle/>
        <a:p>
          <a:r>
            <a:rPr lang="en-US" sz="1600" b="1" kern="1200" dirty="0">
              <a:solidFill>
                <a:srgbClr val="9B2D1F"/>
              </a:solidFill>
              <a:latin typeface="Rockwell" panose="02060603020205020403"/>
              <a:ea typeface="+mn-ea"/>
              <a:cs typeface="+mn-cs"/>
            </a:rPr>
            <a:t>FUTURE IMPROVEMENTS</a:t>
          </a:r>
        </a:p>
      </dgm:t>
    </dgm:pt>
    <dgm:pt modelId="{B57DE924-58F7-473C-8476-43A019116663}" type="parTrans" cxnId="{0426872F-6CC7-4DCB-803A-CD119803465E}">
      <dgm:prSet/>
      <dgm:spPr/>
      <dgm:t>
        <a:bodyPr/>
        <a:lstStyle/>
        <a:p>
          <a:endParaRPr lang="en-GB"/>
        </a:p>
      </dgm:t>
    </dgm:pt>
    <dgm:pt modelId="{FFF6395E-2225-4523-845D-4F5E05D1AE04}" type="sibTrans" cxnId="{0426872F-6CC7-4DCB-803A-CD119803465E}">
      <dgm:prSet/>
      <dgm:spPr/>
      <dgm:t>
        <a:bodyPr/>
        <a:lstStyle/>
        <a:p>
          <a:endParaRPr lang="en-GB"/>
        </a:p>
      </dgm:t>
    </dgm:pt>
    <dgm:pt modelId="{F1E222F8-B39F-45CF-B459-1B83398DD3D7}">
      <dgm:prSet custT="1"/>
      <dgm:spPr/>
      <dgm:t>
        <a:bodyPr/>
        <a:lstStyle/>
        <a:p>
          <a:r>
            <a:rPr lang="en-US" sz="1600" b="1" kern="1200" dirty="0">
              <a:solidFill>
                <a:srgbClr val="9B2D1F"/>
              </a:solidFill>
              <a:latin typeface="Rockwell" panose="02060603020205020403"/>
              <a:ea typeface="+mn-ea"/>
              <a:cs typeface="+mn-cs"/>
            </a:rPr>
            <a:t>SUMMARY</a:t>
          </a:r>
        </a:p>
      </dgm:t>
    </dgm:pt>
    <dgm:pt modelId="{BA57DFC5-CAA0-438C-B080-B636792E2667}" type="parTrans" cxnId="{6E19913B-52FB-4119-99A6-F277EFBDB5FF}">
      <dgm:prSet/>
      <dgm:spPr/>
      <dgm:t>
        <a:bodyPr/>
        <a:lstStyle/>
        <a:p>
          <a:endParaRPr lang="en-GB"/>
        </a:p>
      </dgm:t>
    </dgm:pt>
    <dgm:pt modelId="{34DEBAB7-0F62-4018-B827-AA2439363F4A}" type="sibTrans" cxnId="{6E19913B-52FB-4119-99A6-F277EFBDB5FF}">
      <dgm:prSet/>
      <dgm:spPr/>
      <dgm:t>
        <a:bodyPr/>
        <a:lstStyle/>
        <a:p>
          <a:endParaRPr lang="en-GB"/>
        </a:p>
      </dgm:t>
    </dgm:pt>
    <dgm:pt modelId="{B539983B-93F0-4FF8-8BFF-340FBA4A2C20}" type="pres">
      <dgm:prSet presAssocID="{1627E08B-99B0-49DC-84D5-523E99366A4E}" presName="linear" presStyleCnt="0">
        <dgm:presLayoutVars>
          <dgm:animLvl val="lvl"/>
          <dgm:resizeHandles val="exact"/>
        </dgm:presLayoutVars>
      </dgm:prSet>
      <dgm:spPr/>
    </dgm:pt>
    <dgm:pt modelId="{FA0D5329-4B41-463B-B25E-5F9AA7F81BBF}" type="pres">
      <dgm:prSet presAssocID="{843C61FD-0C94-4722-9293-D606265C5487}" presName="parentText" presStyleLbl="node1" presStyleIdx="0" presStyleCnt="3" custScaleY="50394" custLinFactNeighborY="-5790">
        <dgm:presLayoutVars>
          <dgm:chMax val="0"/>
          <dgm:bulletEnabled val="1"/>
        </dgm:presLayoutVars>
      </dgm:prSet>
      <dgm:spPr/>
    </dgm:pt>
    <dgm:pt modelId="{EE58B704-B3FE-4463-85E7-2B4D11AC040E}" type="pres">
      <dgm:prSet presAssocID="{49C59B3B-352C-4DA5-9F4E-1CA4CBFFEF29}" presName="spacer" presStyleCnt="0"/>
      <dgm:spPr/>
    </dgm:pt>
    <dgm:pt modelId="{081250AC-BE95-4837-A865-95FE6D3903F1}" type="pres">
      <dgm:prSet presAssocID="{7BA282F5-1950-4468-865B-17F88B76E646}" presName="parentText" presStyleLbl="node1" presStyleIdx="1" presStyleCnt="3" custScaleY="51680" custLinFactNeighborY="-24417">
        <dgm:presLayoutVars>
          <dgm:chMax val="0"/>
          <dgm:bulletEnabled val="1"/>
        </dgm:presLayoutVars>
      </dgm:prSet>
      <dgm:spPr/>
    </dgm:pt>
    <dgm:pt modelId="{56FE938B-74E9-48BA-97A6-22153D16BBE8}" type="pres">
      <dgm:prSet presAssocID="{34DCF849-0330-48E6-8069-648835FC064E}" presName="spacer" presStyleCnt="0"/>
      <dgm:spPr/>
    </dgm:pt>
    <dgm:pt modelId="{094316D7-DAB0-4630-AB5B-E909D1B467C3}" type="pres">
      <dgm:prSet presAssocID="{53D0FDC4-062E-416F-9521-FD91E5A63B1F}" presName="parentText" presStyleLbl="node1" presStyleIdx="2" presStyleCnt="3" custScaleY="51842" custLinFactNeighborX="-212" custLinFactNeighborY="-5461">
        <dgm:presLayoutVars>
          <dgm:chMax val="0"/>
          <dgm:bulletEnabled val="1"/>
        </dgm:presLayoutVars>
      </dgm:prSet>
      <dgm:spPr/>
    </dgm:pt>
    <dgm:pt modelId="{1B06BF4D-AE11-4D2D-BCE1-051D35045629}" type="pres">
      <dgm:prSet presAssocID="{53D0FDC4-062E-416F-9521-FD91E5A63B1F}" presName="childText" presStyleLbl="revTx" presStyleIdx="0" presStyleCnt="1">
        <dgm:presLayoutVars>
          <dgm:bulletEnabled val="1"/>
        </dgm:presLayoutVars>
      </dgm:prSet>
      <dgm:spPr/>
    </dgm:pt>
  </dgm:ptLst>
  <dgm:cxnLst>
    <dgm:cxn modelId="{77CAF908-C8E1-44BF-8358-F177F1E1B311}" type="presOf" srcId="{1627E08B-99B0-49DC-84D5-523E99366A4E}" destId="{B539983B-93F0-4FF8-8BFF-340FBA4A2C20}" srcOrd="0" destOrd="0" presId="urn:microsoft.com/office/officeart/2005/8/layout/vList2"/>
    <dgm:cxn modelId="{6AA1890B-BD34-495A-BE72-65A3A00EA5C3}" type="presOf" srcId="{7BA282F5-1950-4468-865B-17F88B76E646}" destId="{081250AC-BE95-4837-A865-95FE6D3903F1}" srcOrd="0" destOrd="0" presId="urn:microsoft.com/office/officeart/2005/8/layout/vList2"/>
    <dgm:cxn modelId="{0426872F-6CC7-4DCB-803A-CD119803465E}" srcId="{53D0FDC4-062E-416F-9521-FD91E5A63B1F}" destId="{274C9CE5-DF02-4423-92C4-1FE4A623D39A}" srcOrd="0" destOrd="0" parTransId="{B57DE924-58F7-473C-8476-43A019116663}" sibTransId="{FFF6395E-2225-4523-845D-4F5E05D1AE04}"/>
    <dgm:cxn modelId="{CD028434-8993-439D-BE69-1D2FE0F3B973}" type="presOf" srcId="{274C9CE5-DF02-4423-92C4-1FE4A623D39A}" destId="{1B06BF4D-AE11-4D2D-BCE1-051D35045629}" srcOrd="0" destOrd="0" presId="urn:microsoft.com/office/officeart/2005/8/layout/vList2"/>
    <dgm:cxn modelId="{6E19913B-52FB-4119-99A6-F277EFBDB5FF}" srcId="{53D0FDC4-062E-416F-9521-FD91E5A63B1F}" destId="{F1E222F8-B39F-45CF-B459-1B83398DD3D7}" srcOrd="1" destOrd="0" parTransId="{BA57DFC5-CAA0-438C-B080-B636792E2667}" sibTransId="{34DEBAB7-0F62-4018-B827-AA2439363F4A}"/>
    <dgm:cxn modelId="{0A5A5667-EE80-4D79-A129-A2B4A462DAA4}" srcId="{1627E08B-99B0-49DC-84D5-523E99366A4E}" destId="{843C61FD-0C94-4722-9293-D606265C5487}" srcOrd="0" destOrd="0" parTransId="{75291894-2708-414B-817A-826BD13DD3C4}" sibTransId="{49C59B3B-352C-4DA5-9F4E-1CA4CBFFEF29}"/>
    <dgm:cxn modelId="{5EF2E994-292F-47F6-B3B6-59F1235749EF}" srcId="{1627E08B-99B0-49DC-84D5-523E99366A4E}" destId="{53D0FDC4-062E-416F-9521-FD91E5A63B1F}" srcOrd="2" destOrd="0" parTransId="{61517DA5-F1D7-49C5-86BD-AD0ADCD7D8EC}" sibTransId="{F4AA6105-C46A-4494-9217-86124E030852}"/>
    <dgm:cxn modelId="{34EB55A3-C8EF-4580-9465-27D2C663AA22}" type="presOf" srcId="{53D0FDC4-062E-416F-9521-FD91E5A63B1F}" destId="{094316D7-DAB0-4630-AB5B-E909D1B467C3}" srcOrd="0" destOrd="0" presId="urn:microsoft.com/office/officeart/2005/8/layout/vList2"/>
    <dgm:cxn modelId="{916CDEB9-D329-4076-BDB7-2798718EA262}" type="presOf" srcId="{843C61FD-0C94-4722-9293-D606265C5487}" destId="{FA0D5329-4B41-463B-B25E-5F9AA7F81BBF}" srcOrd="0" destOrd="0" presId="urn:microsoft.com/office/officeart/2005/8/layout/vList2"/>
    <dgm:cxn modelId="{253649C8-28E8-40E5-B9F6-C4CAB6384F41}" srcId="{1627E08B-99B0-49DC-84D5-523E99366A4E}" destId="{7BA282F5-1950-4468-865B-17F88B76E646}" srcOrd="1" destOrd="0" parTransId="{4A0D7280-0DEE-4B6B-B142-8827C2F703E1}" sibTransId="{34DCF849-0330-48E6-8069-648835FC064E}"/>
    <dgm:cxn modelId="{A42B48D5-9C61-4A25-8720-F5AA26C37937}" type="presOf" srcId="{F1E222F8-B39F-45CF-B459-1B83398DD3D7}" destId="{1B06BF4D-AE11-4D2D-BCE1-051D35045629}" srcOrd="0" destOrd="1" presId="urn:microsoft.com/office/officeart/2005/8/layout/vList2"/>
    <dgm:cxn modelId="{768DCBC4-9B51-45C0-8523-C868B8A22F51}" type="presParOf" srcId="{B539983B-93F0-4FF8-8BFF-340FBA4A2C20}" destId="{FA0D5329-4B41-463B-B25E-5F9AA7F81BBF}" srcOrd="0" destOrd="0" presId="urn:microsoft.com/office/officeart/2005/8/layout/vList2"/>
    <dgm:cxn modelId="{AA0CC849-544A-41E0-BB59-C98491D7BFD6}" type="presParOf" srcId="{B539983B-93F0-4FF8-8BFF-340FBA4A2C20}" destId="{EE58B704-B3FE-4463-85E7-2B4D11AC040E}" srcOrd="1" destOrd="0" presId="urn:microsoft.com/office/officeart/2005/8/layout/vList2"/>
    <dgm:cxn modelId="{240BD503-F5E2-4D6F-BEA0-AA0787604B62}" type="presParOf" srcId="{B539983B-93F0-4FF8-8BFF-340FBA4A2C20}" destId="{081250AC-BE95-4837-A865-95FE6D3903F1}" srcOrd="2" destOrd="0" presId="urn:microsoft.com/office/officeart/2005/8/layout/vList2"/>
    <dgm:cxn modelId="{97D43A2F-D9C6-47CC-89BD-7903C187C774}" type="presParOf" srcId="{B539983B-93F0-4FF8-8BFF-340FBA4A2C20}" destId="{56FE938B-74E9-48BA-97A6-22153D16BBE8}" srcOrd="3" destOrd="0" presId="urn:microsoft.com/office/officeart/2005/8/layout/vList2"/>
    <dgm:cxn modelId="{C3B6AC7C-51A1-41C4-A7AB-12631EDB3B87}" type="presParOf" srcId="{B539983B-93F0-4FF8-8BFF-340FBA4A2C20}" destId="{094316D7-DAB0-4630-AB5B-E909D1B467C3}" srcOrd="4" destOrd="0" presId="urn:microsoft.com/office/officeart/2005/8/layout/vList2"/>
    <dgm:cxn modelId="{1149221B-E207-4A1E-B12F-0D9C7F4F4BE7}" type="presParOf" srcId="{B539983B-93F0-4FF8-8BFF-340FBA4A2C20}" destId="{1B06BF4D-AE11-4D2D-BCE1-051D35045629}"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43C6D8E-0EBF-4297-B93D-169ED292022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38A786C-55EA-4563-A4FF-A377E81F237E}">
      <dgm:prSet/>
      <dgm:spPr/>
      <dgm:t>
        <a:bodyPr/>
        <a:lstStyle/>
        <a:p>
          <a:pPr>
            <a:lnSpc>
              <a:spcPct val="100000"/>
            </a:lnSpc>
          </a:pPr>
          <a:r>
            <a:rPr lang="en-US"/>
            <a:t>Improved Geographical Focus</a:t>
          </a:r>
        </a:p>
      </dgm:t>
    </dgm:pt>
    <dgm:pt modelId="{CF6A307D-461F-4EF5-BE59-A1AB39166339}" type="parTrans" cxnId="{59E78306-DE40-4E0A-BF1A-3E470508868E}">
      <dgm:prSet/>
      <dgm:spPr/>
      <dgm:t>
        <a:bodyPr/>
        <a:lstStyle/>
        <a:p>
          <a:endParaRPr lang="en-US"/>
        </a:p>
      </dgm:t>
    </dgm:pt>
    <dgm:pt modelId="{5D04E931-E4B0-4E00-952B-F3EDB066588D}" type="sibTrans" cxnId="{59E78306-DE40-4E0A-BF1A-3E470508868E}">
      <dgm:prSet/>
      <dgm:spPr/>
      <dgm:t>
        <a:bodyPr/>
        <a:lstStyle/>
        <a:p>
          <a:endParaRPr lang="en-US"/>
        </a:p>
      </dgm:t>
    </dgm:pt>
    <dgm:pt modelId="{D48397AB-E7A0-475F-8047-12CC6B7A6CAB}">
      <dgm:prSet/>
      <dgm:spPr/>
      <dgm:t>
        <a:bodyPr/>
        <a:lstStyle/>
        <a:p>
          <a:pPr>
            <a:lnSpc>
              <a:spcPct val="100000"/>
            </a:lnSpc>
          </a:pPr>
          <a:r>
            <a:rPr lang="en-US"/>
            <a:t>Seasonal Mean Exploration</a:t>
          </a:r>
        </a:p>
      </dgm:t>
    </dgm:pt>
    <dgm:pt modelId="{9C3FBA5F-ACDD-4FCC-AF8C-B40AA99A338E}" type="parTrans" cxnId="{4F27AE8A-43D2-48F3-9DDC-7A948EC970C0}">
      <dgm:prSet/>
      <dgm:spPr/>
      <dgm:t>
        <a:bodyPr/>
        <a:lstStyle/>
        <a:p>
          <a:endParaRPr lang="en-US"/>
        </a:p>
      </dgm:t>
    </dgm:pt>
    <dgm:pt modelId="{26E63D45-A22B-4F64-BD6C-3792FFB0E91C}" type="sibTrans" cxnId="{4F27AE8A-43D2-48F3-9DDC-7A948EC970C0}">
      <dgm:prSet/>
      <dgm:spPr/>
      <dgm:t>
        <a:bodyPr/>
        <a:lstStyle/>
        <a:p>
          <a:endParaRPr lang="en-US"/>
        </a:p>
      </dgm:t>
    </dgm:pt>
    <dgm:pt modelId="{F1E9FC44-9AC5-4340-8C0D-B83862B716AE}">
      <dgm:prSet/>
      <dgm:spPr/>
      <dgm:t>
        <a:bodyPr/>
        <a:lstStyle/>
        <a:p>
          <a:pPr>
            <a:lnSpc>
              <a:spcPct val="100000"/>
            </a:lnSpc>
          </a:pPr>
          <a:r>
            <a:rPr lang="en-US"/>
            <a:t>Integration of Weather Forecasting</a:t>
          </a:r>
        </a:p>
      </dgm:t>
    </dgm:pt>
    <dgm:pt modelId="{E76A47CE-A982-4BDD-B51F-DA1CB0B8499C}" type="parTrans" cxnId="{649CB166-C527-4D9D-8575-63D4503824CC}">
      <dgm:prSet/>
      <dgm:spPr/>
      <dgm:t>
        <a:bodyPr/>
        <a:lstStyle/>
        <a:p>
          <a:endParaRPr lang="en-US"/>
        </a:p>
      </dgm:t>
    </dgm:pt>
    <dgm:pt modelId="{924580D0-75CF-490C-B013-DF31B770361D}" type="sibTrans" cxnId="{649CB166-C527-4D9D-8575-63D4503824CC}">
      <dgm:prSet/>
      <dgm:spPr/>
      <dgm:t>
        <a:bodyPr/>
        <a:lstStyle/>
        <a:p>
          <a:endParaRPr lang="en-US"/>
        </a:p>
      </dgm:t>
    </dgm:pt>
    <dgm:pt modelId="{F766863A-E3FF-4FF3-B812-1AFB14717351}">
      <dgm:prSet/>
      <dgm:spPr/>
      <dgm:t>
        <a:bodyPr/>
        <a:lstStyle/>
        <a:p>
          <a:pPr>
            <a:lnSpc>
              <a:spcPct val="100000"/>
            </a:lnSpc>
          </a:pPr>
          <a:r>
            <a:rPr lang="en-US"/>
            <a:t>Analysis of Pesticide Effects</a:t>
          </a:r>
        </a:p>
      </dgm:t>
    </dgm:pt>
    <dgm:pt modelId="{F45E0948-633D-4425-9A9F-0965A970E955}" type="parTrans" cxnId="{30FF679D-2CCD-468D-B092-A5CA1EC73945}">
      <dgm:prSet/>
      <dgm:spPr/>
      <dgm:t>
        <a:bodyPr/>
        <a:lstStyle/>
        <a:p>
          <a:endParaRPr lang="en-US"/>
        </a:p>
      </dgm:t>
    </dgm:pt>
    <dgm:pt modelId="{77561169-F3E2-4B73-B586-9CDDC0C9FD15}" type="sibTrans" cxnId="{30FF679D-2CCD-468D-B092-A5CA1EC73945}">
      <dgm:prSet/>
      <dgm:spPr/>
      <dgm:t>
        <a:bodyPr/>
        <a:lstStyle/>
        <a:p>
          <a:endParaRPr lang="en-US"/>
        </a:p>
      </dgm:t>
    </dgm:pt>
    <dgm:pt modelId="{F2E5F1DD-396F-4CF9-9289-8FEE463EC90F}">
      <dgm:prSet/>
      <dgm:spPr/>
      <dgm:t>
        <a:bodyPr/>
        <a:lstStyle/>
        <a:p>
          <a:pPr>
            <a:lnSpc>
              <a:spcPct val="100000"/>
            </a:lnSpc>
          </a:pPr>
          <a:r>
            <a:rPr lang="en-US"/>
            <a:t>Expansion to More Crops or Different</a:t>
          </a:r>
        </a:p>
      </dgm:t>
    </dgm:pt>
    <dgm:pt modelId="{FADD507D-ABE4-4564-93FB-7573BB433EC0}" type="parTrans" cxnId="{410B47CA-5CB5-46DD-8BF7-EBB7174517A8}">
      <dgm:prSet/>
      <dgm:spPr/>
      <dgm:t>
        <a:bodyPr/>
        <a:lstStyle/>
        <a:p>
          <a:endParaRPr lang="en-US"/>
        </a:p>
      </dgm:t>
    </dgm:pt>
    <dgm:pt modelId="{388032EE-FF59-40DE-A0ED-09D770BA6EE2}" type="sibTrans" cxnId="{410B47CA-5CB5-46DD-8BF7-EBB7174517A8}">
      <dgm:prSet/>
      <dgm:spPr/>
      <dgm:t>
        <a:bodyPr/>
        <a:lstStyle/>
        <a:p>
          <a:endParaRPr lang="en-US"/>
        </a:p>
      </dgm:t>
    </dgm:pt>
    <dgm:pt modelId="{4ED9C8DF-AAAC-43DD-89D6-C2D03E4D92C7}" type="pres">
      <dgm:prSet presAssocID="{043C6D8E-0EBF-4297-B93D-169ED292022A}" presName="root" presStyleCnt="0">
        <dgm:presLayoutVars>
          <dgm:dir/>
          <dgm:resizeHandles val="exact"/>
        </dgm:presLayoutVars>
      </dgm:prSet>
      <dgm:spPr/>
    </dgm:pt>
    <dgm:pt modelId="{60E53E2C-8CFD-4404-8027-A88F6D56602A}" type="pres">
      <dgm:prSet presAssocID="{E38A786C-55EA-4563-A4FF-A377E81F237E}" presName="compNode" presStyleCnt="0"/>
      <dgm:spPr/>
    </dgm:pt>
    <dgm:pt modelId="{57EC71E3-6CD2-4E56-9AEF-C291F1ADA76E}" type="pres">
      <dgm:prSet presAssocID="{E38A786C-55EA-4563-A4FF-A377E81F237E}" presName="bgRect" presStyleLbl="bgShp" presStyleIdx="0" presStyleCnt="5"/>
      <dgm:spPr/>
    </dgm:pt>
    <dgm:pt modelId="{D976D469-13D8-49B2-A630-06F7B5537EBC}" type="pres">
      <dgm:prSet presAssocID="{E38A786C-55EA-4563-A4FF-A377E81F237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0834229A-CC7B-4938-ADE7-B6B0563B849D}" type="pres">
      <dgm:prSet presAssocID="{E38A786C-55EA-4563-A4FF-A377E81F237E}" presName="spaceRect" presStyleCnt="0"/>
      <dgm:spPr/>
    </dgm:pt>
    <dgm:pt modelId="{1750E3BF-D67C-4A16-AA99-181493902960}" type="pres">
      <dgm:prSet presAssocID="{E38A786C-55EA-4563-A4FF-A377E81F237E}" presName="parTx" presStyleLbl="revTx" presStyleIdx="0" presStyleCnt="5">
        <dgm:presLayoutVars>
          <dgm:chMax val="0"/>
          <dgm:chPref val="0"/>
        </dgm:presLayoutVars>
      </dgm:prSet>
      <dgm:spPr/>
    </dgm:pt>
    <dgm:pt modelId="{06771013-4DD6-4E6C-8BDA-920D74698FA4}" type="pres">
      <dgm:prSet presAssocID="{5D04E931-E4B0-4E00-952B-F3EDB066588D}" presName="sibTrans" presStyleCnt="0"/>
      <dgm:spPr/>
    </dgm:pt>
    <dgm:pt modelId="{4F0316BD-75EC-45CC-8177-A4D9C256CEAA}" type="pres">
      <dgm:prSet presAssocID="{D48397AB-E7A0-475F-8047-12CC6B7A6CAB}" presName="compNode" presStyleCnt="0"/>
      <dgm:spPr/>
    </dgm:pt>
    <dgm:pt modelId="{E6DD423A-F462-4A9B-AD02-C190F26AE8C6}" type="pres">
      <dgm:prSet presAssocID="{D48397AB-E7A0-475F-8047-12CC6B7A6CAB}" presName="bgRect" presStyleLbl="bgShp" presStyleIdx="1" presStyleCnt="5"/>
      <dgm:spPr/>
    </dgm:pt>
    <dgm:pt modelId="{B00E36F6-B00A-4D2D-9942-ACE6327B3AF9}" type="pres">
      <dgm:prSet presAssocID="{D48397AB-E7A0-475F-8047-12CC6B7A6CA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n"/>
        </a:ext>
      </dgm:extLst>
    </dgm:pt>
    <dgm:pt modelId="{9091BA08-941F-423B-801B-3E95B0BD7AC1}" type="pres">
      <dgm:prSet presAssocID="{D48397AB-E7A0-475F-8047-12CC6B7A6CAB}" presName="spaceRect" presStyleCnt="0"/>
      <dgm:spPr/>
    </dgm:pt>
    <dgm:pt modelId="{2490E450-3DB5-42A5-ACCA-FD832DF15052}" type="pres">
      <dgm:prSet presAssocID="{D48397AB-E7A0-475F-8047-12CC6B7A6CAB}" presName="parTx" presStyleLbl="revTx" presStyleIdx="1" presStyleCnt="5">
        <dgm:presLayoutVars>
          <dgm:chMax val="0"/>
          <dgm:chPref val="0"/>
        </dgm:presLayoutVars>
      </dgm:prSet>
      <dgm:spPr/>
    </dgm:pt>
    <dgm:pt modelId="{176CFD35-CA02-492D-876B-7790503CADE8}" type="pres">
      <dgm:prSet presAssocID="{26E63D45-A22B-4F64-BD6C-3792FFB0E91C}" presName="sibTrans" presStyleCnt="0"/>
      <dgm:spPr/>
    </dgm:pt>
    <dgm:pt modelId="{D1836176-843A-401B-9C09-8E35CC44F33C}" type="pres">
      <dgm:prSet presAssocID="{F1E9FC44-9AC5-4340-8C0D-B83862B716AE}" presName="compNode" presStyleCnt="0"/>
      <dgm:spPr/>
    </dgm:pt>
    <dgm:pt modelId="{A2D28494-9803-4457-943E-17AB9F13DAC3}" type="pres">
      <dgm:prSet presAssocID="{F1E9FC44-9AC5-4340-8C0D-B83862B716AE}" presName="bgRect" presStyleLbl="bgShp" presStyleIdx="2" presStyleCnt="5"/>
      <dgm:spPr/>
    </dgm:pt>
    <dgm:pt modelId="{CBC23428-341F-4100-8C9B-74C83C7AEF62}" type="pres">
      <dgm:prSet presAssocID="{F1E9FC44-9AC5-4340-8C0D-B83862B716A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ning"/>
        </a:ext>
      </dgm:extLst>
    </dgm:pt>
    <dgm:pt modelId="{D8199EEE-9CC1-42E3-91F7-8316DE375F94}" type="pres">
      <dgm:prSet presAssocID="{F1E9FC44-9AC5-4340-8C0D-B83862B716AE}" presName="spaceRect" presStyleCnt="0"/>
      <dgm:spPr/>
    </dgm:pt>
    <dgm:pt modelId="{19E3587C-A7A0-4D90-BD1B-C245FD853AE4}" type="pres">
      <dgm:prSet presAssocID="{F1E9FC44-9AC5-4340-8C0D-B83862B716AE}" presName="parTx" presStyleLbl="revTx" presStyleIdx="2" presStyleCnt="5">
        <dgm:presLayoutVars>
          <dgm:chMax val="0"/>
          <dgm:chPref val="0"/>
        </dgm:presLayoutVars>
      </dgm:prSet>
      <dgm:spPr/>
    </dgm:pt>
    <dgm:pt modelId="{A501E99C-FA31-4DB0-934D-1D484D7F11DD}" type="pres">
      <dgm:prSet presAssocID="{924580D0-75CF-490C-B013-DF31B770361D}" presName="sibTrans" presStyleCnt="0"/>
      <dgm:spPr/>
    </dgm:pt>
    <dgm:pt modelId="{4535B8E9-F516-4D55-97B9-7FC8264F2B8A}" type="pres">
      <dgm:prSet presAssocID="{F766863A-E3FF-4FF3-B812-1AFB14717351}" presName="compNode" presStyleCnt="0"/>
      <dgm:spPr/>
    </dgm:pt>
    <dgm:pt modelId="{596E71DB-A389-42E8-9AB6-A49105F68490}" type="pres">
      <dgm:prSet presAssocID="{F766863A-E3FF-4FF3-B812-1AFB14717351}" presName="bgRect" presStyleLbl="bgShp" presStyleIdx="3" presStyleCnt="5"/>
      <dgm:spPr/>
    </dgm:pt>
    <dgm:pt modelId="{B30E377E-FD24-4F69-B7DB-FC9D219FE4BE}" type="pres">
      <dgm:prSet presAssocID="{F766863A-E3FF-4FF3-B812-1AFB1471735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F9589C4B-F28B-48BA-BFAA-0CA61753B27A}" type="pres">
      <dgm:prSet presAssocID="{F766863A-E3FF-4FF3-B812-1AFB14717351}" presName="spaceRect" presStyleCnt="0"/>
      <dgm:spPr/>
    </dgm:pt>
    <dgm:pt modelId="{C660EE02-B934-4CFB-B56D-1B7922E8FD8A}" type="pres">
      <dgm:prSet presAssocID="{F766863A-E3FF-4FF3-B812-1AFB14717351}" presName="parTx" presStyleLbl="revTx" presStyleIdx="3" presStyleCnt="5">
        <dgm:presLayoutVars>
          <dgm:chMax val="0"/>
          <dgm:chPref val="0"/>
        </dgm:presLayoutVars>
      </dgm:prSet>
      <dgm:spPr/>
    </dgm:pt>
    <dgm:pt modelId="{1F18C8E2-B197-43B7-B955-5AF3E3DC7B80}" type="pres">
      <dgm:prSet presAssocID="{77561169-F3E2-4B73-B586-9CDDC0C9FD15}" presName="sibTrans" presStyleCnt="0"/>
      <dgm:spPr/>
    </dgm:pt>
    <dgm:pt modelId="{A492413D-C33B-470C-9D57-41D2086CF00F}" type="pres">
      <dgm:prSet presAssocID="{F2E5F1DD-396F-4CF9-9289-8FEE463EC90F}" presName="compNode" presStyleCnt="0"/>
      <dgm:spPr/>
    </dgm:pt>
    <dgm:pt modelId="{BDDD1EC6-409C-472C-B10A-3B4F5147DA8D}" type="pres">
      <dgm:prSet presAssocID="{F2E5F1DD-396F-4CF9-9289-8FEE463EC90F}" presName="bgRect" presStyleLbl="bgShp" presStyleIdx="4" presStyleCnt="5"/>
      <dgm:spPr/>
    </dgm:pt>
    <dgm:pt modelId="{517B9C36-0780-4A90-B60A-CE515ABC2A59}" type="pres">
      <dgm:prSet presAssocID="{F2E5F1DD-396F-4CF9-9289-8FEE463EC90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arm scene"/>
        </a:ext>
      </dgm:extLst>
    </dgm:pt>
    <dgm:pt modelId="{A44D7E0E-4F5F-4188-86BA-5E053A2B1CAC}" type="pres">
      <dgm:prSet presAssocID="{F2E5F1DD-396F-4CF9-9289-8FEE463EC90F}" presName="spaceRect" presStyleCnt="0"/>
      <dgm:spPr/>
    </dgm:pt>
    <dgm:pt modelId="{9D22A7DF-D92A-4BFF-9F18-63E73F0726E5}" type="pres">
      <dgm:prSet presAssocID="{F2E5F1DD-396F-4CF9-9289-8FEE463EC90F}" presName="parTx" presStyleLbl="revTx" presStyleIdx="4" presStyleCnt="5">
        <dgm:presLayoutVars>
          <dgm:chMax val="0"/>
          <dgm:chPref val="0"/>
        </dgm:presLayoutVars>
      </dgm:prSet>
      <dgm:spPr/>
    </dgm:pt>
  </dgm:ptLst>
  <dgm:cxnLst>
    <dgm:cxn modelId="{59E78306-DE40-4E0A-BF1A-3E470508868E}" srcId="{043C6D8E-0EBF-4297-B93D-169ED292022A}" destId="{E38A786C-55EA-4563-A4FF-A377E81F237E}" srcOrd="0" destOrd="0" parTransId="{CF6A307D-461F-4EF5-BE59-A1AB39166339}" sibTransId="{5D04E931-E4B0-4E00-952B-F3EDB066588D}"/>
    <dgm:cxn modelId="{2F47C715-F56B-4BF4-930B-635BBE195A5F}" type="presOf" srcId="{D48397AB-E7A0-475F-8047-12CC6B7A6CAB}" destId="{2490E450-3DB5-42A5-ACCA-FD832DF15052}" srcOrd="0" destOrd="0" presId="urn:microsoft.com/office/officeart/2018/2/layout/IconVerticalSolidList"/>
    <dgm:cxn modelId="{43B57E1C-6247-4749-9B1F-57FE3DDE0C8E}" type="presOf" srcId="{F766863A-E3FF-4FF3-B812-1AFB14717351}" destId="{C660EE02-B934-4CFB-B56D-1B7922E8FD8A}" srcOrd="0" destOrd="0" presId="urn:microsoft.com/office/officeart/2018/2/layout/IconVerticalSolidList"/>
    <dgm:cxn modelId="{86B4613E-EF3A-4CB7-BE7C-F357DFD6278F}" type="presOf" srcId="{043C6D8E-0EBF-4297-B93D-169ED292022A}" destId="{4ED9C8DF-AAAC-43DD-89D6-C2D03E4D92C7}" srcOrd="0" destOrd="0" presId="urn:microsoft.com/office/officeart/2018/2/layout/IconVerticalSolidList"/>
    <dgm:cxn modelId="{649CB166-C527-4D9D-8575-63D4503824CC}" srcId="{043C6D8E-0EBF-4297-B93D-169ED292022A}" destId="{F1E9FC44-9AC5-4340-8C0D-B83862B716AE}" srcOrd="2" destOrd="0" parTransId="{E76A47CE-A982-4BDD-B51F-DA1CB0B8499C}" sibTransId="{924580D0-75CF-490C-B013-DF31B770361D}"/>
    <dgm:cxn modelId="{85714B4D-D3E5-4DA4-B22A-B7C6C2525B12}" type="presOf" srcId="{E38A786C-55EA-4563-A4FF-A377E81F237E}" destId="{1750E3BF-D67C-4A16-AA99-181493902960}" srcOrd="0" destOrd="0" presId="urn:microsoft.com/office/officeart/2018/2/layout/IconVerticalSolidList"/>
    <dgm:cxn modelId="{51A40579-49B8-4713-AAFC-B0BD070E7199}" type="presOf" srcId="{F2E5F1DD-396F-4CF9-9289-8FEE463EC90F}" destId="{9D22A7DF-D92A-4BFF-9F18-63E73F0726E5}" srcOrd="0" destOrd="0" presId="urn:microsoft.com/office/officeart/2018/2/layout/IconVerticalSolidList"/>
    <dgm:cxn modelId="{4F27AE8A-43D2-48F3-9DDC-7A948EC970C0}" srcId="{043C6D8E-0EBF-4297-B93D-169ED292022A}" destId="{D48397AB-E7A0-475F-8047-12CC6B7A6CAB}" srcOrd="1" destOrd="0" parTransId="{9C3FBA5F-ACDD-4FCC-AF8C-B40AA99A338E}" sibTransId="{26E63D45-A22B-4F64-BD6C-3792FFB0E91C}"/>
    <dgm:cxn modelId="{30FF679D-2CCD-468D-B092-A5CA1EC73945}" srcId="{043C6D8E-0EBF-4297-B93D-169ED292022A}" destId="{F766863A-E3FF-4FF3-B812-1AFB14717351}" srcOrd="3" destOrd="0" parTransId="{F45E0948-633D-4425-9A9F-0965A970E955}" sibTransId="{77561169-F3E2-4B73-B586-9CDDC0C9FD15}"/>
    <dgm:cxn modelId="{410B47CA-5CB5-46DD-8BF7-EBB7174517A8}" srcId="{043C6D8E-0EBF-4297-B93D-169ED292022A}" destId="{F2E5F1DD-396F-4CF9-9289-8FEE463EC90F}" srcOrd="4" destOrd="0" parTransId="{FADD507D-ABE4-4564-93FB-7573BB433EC0}" sibTransId="{388032EE-FF59-40DE-A0ED-09D770BA6EE2}"/>
    <dgm:cxn modelId="{77174DF1-5033-40DE-8B6E-9303E3695D5A}" type="presOf" srcId="{F1E9FC44-9AC5-4340-8C0D-B83862B716AE}" destId="{19E3587C-A7A0-4D90-BD1B-C245FD853AE4}" srcOrd="0" destOrd="0" presId="urn:microsoft.com/office/officeart/2018/2/layout/IconVerticalSolidList"/>
    <dgm:cxn modelId="{85531F47-4E70-479C-A75D-1591D06F9330}" type="presParOf" srcId="{4ED9C8DF-AAAC-43DD-89D6-C2D03E4D92C7}" destId="{60E53E2C-8CFD-4404-8027-A88F6D56602A}" srcOrd="0" destOrd="0" presId="urn:microsoft.com/office/officeart/2018/2/layout/IconVerticalSolidList"/>
    <dgm:cxn modelId="{7FA7BD10-672A-446E-8E15-0C9E2E45B67F}" type="presParOf" srcId="{60E53E2C-8CFD-4404-8027-A88F6D56602A}" destId="{57EC71E3-6CD2-4E56-9AEF-C291F1ADA76E}" srcOrd="0" destOrd="0" presId="urn:microsoft.com/office/officeart/2018/2/layout/IconVerticalSolidList"/>
    <dgm:cxn modelId="{2B471C79-C708-4770-AE9B-707E02E98D2B}" type="presParOf" srcId="{60E53E2C-8CFD-4404-8027-A88F6D56602A}" destId="{D976D469-13D8-49B2-A630-06F7B5537EBC}" srcOrd="1" destOrd="0" presId="urn:microsoft.com/office/officeart/2018/2/layout/IconVerticalSolidList"/>
    <dgm:cxn modelId="{E8EE5B12-9F56-4217-832F-DDB864042DE0}" type="presParOf" srcId="{60E53E2C-8CFD-4404-8027-A88F6D56602A}" destId="{0834229A-CC7B-4938-ADE7-B6B0563B849D}" srcOrd="2" destOrd="0" presId="urn:microsoft.com/office/officeart/2018/2/layout/IconVerticalSolidList"/>
    <dgm:cxn modelId="{4F2F7A9D-644C-4E21-AD68-477C283E8FCC}" type="presParOf" srcId="{60E53E2C-8CFD-4404-8027-A88F6D56602A}" destId="{1750E3BF-D67C-4A16-AA99-181493902960}" srcOrd="3" destOrd="0" presId="urn:microsoft.com/office/officeart/2018/2/layout/IconVerticalSolidList"/>
    <dgm:cxn modelId="{7E9FC492-ED81-4BDB-B4FB-021030851CDA}" type="presParOf" srcId="{4ED9C8DF-AAAC-43DD-89D6-C2D03E4D92C7}" destId="{06771013-4DD6-4E6C-8BDA-920D74698FA4}" srcOrd="1" destOrd="0" presId="urn:microsoft.com/office/officeart/2018/2/layout/IconVerticalSolidList"/>
    <dgm:cxn modelId="{C153931A-156D-44D1-B16A-532BD6B9362D}" type="presParOf" srcId="{4ED9C8DF-AAAC-43DD-89D6-C2D03E4D92C7}" destId="{4F0316BD-75EC-45CC-8177-A4D9C256CEAA}" srcOrd="2" destOrd="0" presId="urn:microsoft.com/office/officeart/2018/2/layout/IconVerticalSolidList"/>
    <dgm:cxn modelId="{2138737B-ACE2-4758-81C3-8397AF40459A}" type="presParOf" srcId="{4F0316BD-75EC-45CC-8177-A4D9C256CEAA}" destId="{E6DD423A-F462-4A9B-AD02-C190F26AE8C6}" srcOrd="0" destOrd="0" presId="urn:microsoft.com/office/officeart/2018/2/layout/IconVerticalSolidList"/>
    <dgm:cxn modelId="{292DE258-EC8E-4556-8792-55790DAA6F7F}" type="presParOf" srcId="{4F0316BD-75EC-45CC-8177-A4D9C256CEAA}" destId="{B00E36F6-B00A-4D2D-9942-ACE6327B3AF9}" srcOrd="1" destOrd="0" presId="urn:microsoft.com/office/officeart/2018/2/layout/IconVerticalSolidList"/>
    <dgm:cxn modelId="{2F344837-89DB-4B93-9ED3-FDBBA7A020A3}" type="presParOf" srcId="{4F0316BD-75EC-45CC-8177-A4D9C256CEAA}" destId="{9091BA08-941F-423B-801B-3E95B0BD7AC1}" srcOrd="2" destOrd="0" presId="urn:microsoft.com/office/officeart/2018/2/layout/IconVerticalSolidList"/>
    <dgm:cxn modelId="{186717D8-5B81-4E96-9CE1-FBF4F313CB6B}" type="presParOf" srcId="{4F0316BD-75EC-45CC-8177-A4D9C256CEAA}" destId="{2490E450-3DB5-42A5-ACCA-FD832DF15052}" srcOrd="3" destOrd="0" presId="urn:microsoft.com/office/officeart/2018/2/layout/IconVerticalSolidList"/>
    <dgm:cxn modelId="{147032F0-2D17-42B9-BBB6-018C608DE4E7}" type="presParOf" srcId="{4ED9C8DF-AAAC-43DD-89D6-C2D03E4D92C7}" destId="{176CFD35-CA02-492D-876B-7790503CADE8}" srcOrd="3" destOrd="0" presId="urn:microsoft.com/office/officeart/2018/2/layout/IconVerticalSolidList"/>
    <dgm:cxn modelId="{A130F93B-F98C-4844-9E0B-23DFB25E17A5}" type="presParOf" srcId="{4ED9C8DF-AAAC-43DD-89D6-C2D03E4D92C7}" destId="{D1836176-843A-401B-9C09-8E35CC44F33C}" srcOrd="4" destOrd="0" presId="urn:microsoft.com/office/officeart/2018/2/layout/IconVerticalSolidList"/>
    <dgm:cxn modelId="{701B0622-9C4C-4B6E-9FDA-E9B2BF735E38}" type="presParOf" srcId="{D1836176-843A-401B-9C09-8E35CC44F33C}" destId="{A2D28494-9803-4457-943E-17AB9F13DAC3}" srcOrd="0" destOrd="0" presId="urn:microsoft.com/office/officeart/2018/2/layout/IconVerticalSolidList"/>
    <dgm:cxn modelId="{9361F4D3-5306-43D8-807C-06BD57FBB827}" type="presParOf" srcId="{D1836176-843A-401B-9C09-8E35CC44F33C}" destId="{CBC23428-341F-4100-8C9B-74C83C7AEF62}" srcOrd="1" destOrd="0" presId="urn:microsoft.com/office/officeart/2018/2/layout/IconVerticalSolidList"/>
    <dgm:cxn modelId="{24E659B7-51D6-43F8-86FD-F1686A403CDF}" type="presParOf" srcId="{D1836176-843A-401B-9C09-8E35CC44F33C}" destId="{D8199EEE-9CC1-42E3-91F7-8316DE375F94}" srcOrd="2" destOrd="0" presId="urn:microsoft.com/office/officeart/2018/2/layout/IconVerticalSolidList"/>
    <dgm:cxn modelId="{909BD50D-087E-416C-BC9D-2EEC356243A9}" type="presParOf" srcId="{D1836176-843A-401B-9C09-8E35CC44F33C}" destId="{19E3587C-A7A0-4D90-BD1B-C245FD853AE4}" srcOrd="3" destOrd="0" presId="urn:microsoft.com/office/officeart/2018/2/layout/IconVerticalSolidList"/>
    <dgm:cxn modelId="{0078B108-36D1-4806-BE99-E1C076DF3668}" type="presParOf" srcId="{4ED9C8DF-AAAC-43DD-89D6-C2D03E4D92C7}" destId="{A501E99C-FA31-4DB0-934D-1D484D7F11DD}" srcOrd="5" destOrd="0" presId="urn:microsoft.com/office/officeart/2018/2/layout/IconVerticalSolidList"/>
    <dgm:cxn modelId="{C6DC799C-06EB-4EEB-A577-DC7721A64C6C}" type="presParOf" srcId="{4ED9C8DF-AAAC-43DD-89D6-C2D03E4D92C7}" destId="{4535B8E9-F516-4D55-97B9-7FC8264F2B8A}" srcOrd="6" destOrd="0" presId="urn:microsoft.com/office/officeart/2018/2/layout/IconVerticalSolidList"/>
    <dgm:cxn modelId="{37E26DAF-3534-49A6-A46F-E55B1862590B}" type="presParOf" srcId="{4535B8E9-F516-4D55-97B9-7FC8264F2B8A}" destId="{596E71DB-A389-42E8-9AB6-A49105F68490}" srcOrd="0" destOrd="0" presId="urn:microsoft.com/office/officeart/2018/2/layout/IconVerticalSolidList"/>
    <dgm:cxn modelId="{866C889B-243E-4567-A1D0-B4AC08E6888E}" type="presParOf" srcId="{4535B8E9-F516-4D55-97B9-7FC8264F2B8A}" destId="{B30E377E-FD24-4F69-B7DB-FC9D219FE4BE}" srcOrd="1" destOrd="0" presId="urn:microsoft.com/office/officeart/2018/2/layout/IconVerticalSolidList"/>
    <dgm:cxn modelId="{DCEC9A03-4B32-4C4F-BB0A-B6DB4DDF7CC5}" type="presParOf" srcId="{4535B8E9-F516-4D55-97B9-7FC8264F2B8A}" destId="{F9589C4B-F28B-48BA-BFAA-0CA61753B27A}" srcOrd="2" destOrd="0" presId="urn:microsoft.com/office/officeart/2018/2/layout/IconVerticalSolidList"/>
    <dgm:cxn modelId="{8D0DB277-5690-4C73-B3A7-4985AD02B990}" type="presParOf" srcId="{4535B8E9-F516-4D55-97B9-7FC8264F2B8A}" destId="{C660EE02-B934-4CFB-B56D-1B7922E8FD8A}" srcOrd="3" destOrd="0" presId="urn:microsoft.com/office/officeart/2018/2/layout/IconVerticalSolidList"/>
    <dgm:cxn modelId="{091ED839-02E9-4FE6-8554-E8BDE285FFDB}" type="presParOf" srcId="{4ED9C8DF-AAAC-43DD-89D6-C2D03E4D92C7}" destId="{1F18C8E2-B197-43B7-B955-5AF3E3DC7B80}" srcOrd="7" destOrd="0" presId="urn:microsoft.com/office/officeart/2018/2/layout/IconVerticalSolidList"/>
    <dgm:cxn modelId="{3BE4E0FF-F793-42A8-A14E-9CF1712C944F}" type="presParOf" srcId="{4ED9C8DF-AAAC-43DD-89D6-C2D03E4D92C7}" destId="{A492413D-C33B-470C-9D57-41D2086CF00F}" srcOrd="8" destOrd="0" presId="urn:microsoft.com/office/officeart/2018/2/layout/IconVerticalSolidList"/>
    <dgm:cxn modelId="{7FCFF31E-C02F-47BD-BB6E-0A640EAC990F}" type="presParOf" srcId="{A492413D-C33B-470C-9D57-41D2086CF00F}" destId="{BDDD1EC6-409C-472C-B10A-3B4F5147DA8D}" srcOrd="0" destOrd="0" presId="urn:microsoft.com/office/officeart/2018/2/layout/IconVerticalSolidList"/>
    <dgm:cxn modelId="{5C315841-4A5E-4C84-A870-4C6A8B1D1155}" type="presParOf" srcId="{A492413D-C33B-470C-9D57-41D2086CF00F}" destId="{517B9C36-0780-4A90-B60A-CE515ABC2A59}" srcOrd="1" destOrd="0" presId="urn:microsoft.com/office/officeart/2018/2/layout/IconVerticalSolidList"/>
    <dgm:cxn modelId="{50C1057B-1625-4CCC-BBF2-A0E574DE4E22}" type="presParOf" srcId="{A492413D-C33B-470C-9D57-41D2086CF00F}" destId="{A44D7E0E-4F5F-4188-86BA-5E053A2B1CAC}" srcOrd="2" destOrd="0" presId="urn:microsoft.com/office/officeart/2018/2/layout/IconVerticalSolidList"/>
    <dgm:cxn modelId="{D6D703F0-A9FD-4E65-8923-26A4167236BD}" type="presParOf" srcId="{A492413D-C33B-470C-9D57-41D2086CF00F}" destId="{9D22A7DF-D92A-4BFF-9F18-63E73F0726E5}"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27E08B-99B0-49DC-84D5-523E99366A4E}"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en-US"/>
        </a:p>
      </dgm:t>
    </dgm:pt>
    <dgm:pt modelId="{843C61FD-0C94-4722-9293-D606265C5487}">
      <dgm:prSet custT="1"/>
      <dgm:spPr/>
      <dgm:t>
        <a:bodyPr/>
        <a:lstStyle/>
        <a:p>
          <a:r>
            <a:rPr lang="en-US" sz="2000" dirty="0"/>
            <a:t>INTRODUCTION</a:t>
          </a:r>
        </a:p>
      </dgm:t>
    </dgm:pt>
    <dgm:pt modelId="{75291894-2708-414B-817A-826BD13DD3C4}" type="parTrans" cxnId="{0A5A5667-EE80-4D79-A129-A2B4A462DAA4}">
      <dgm:prSet/>
      <dgm:spPr/>
      <dgm:t>
        <a:bodyPr/>
        <a:lstStyle/>
        <a:p>
          <a:endParaRPr lang="en-US"/>
        </a:p>
      </dgm:t>
    </dgm:pt>
    <dgm:pt modelId="{49C59B3B-352C-4DA5-9F4E-1CA4CBFFEF29}" type="sibTrans" cxnId="{0A5A5667-EE80-4D79-A129-A2B4A462DAA4}">
      <dgm:prSet/>
      <dgm:spPr/>
      <dgm:t>
        <a:bodyPr/>
        <a:lstStyle/>
        <a:p>
          <a:endParaRPr lang="en-US"/>
        </a:p>
      </dgm:t>
    </dgm:pt>
    <dgm:pt modelId="{5AF931C5-FBDC-4428-80F3-26F79A4B3CBF}">
      <dgm:prSet/>
      <dgm:spPr/>
      <dgm:t>
        <a:bodyPr/>
        <a:lstStyle/>
        <a:p>
          <a:pPr>
            <a:buFontTx/>
            <a:buNone/>
          </a:pPr>
          <a:r>
            <a:rPr lang="en-US" sz="1500" b="1" kern="1200" dirty="0">
              <a:solidFill>
                <a:schemeClr val="accent2"/>
              </a:solidFill>
            </a:rPr>
            <a:t>THE PROBLEM WITH AGRICULTURE</a:t>
          </a:r>
        </a:p>
      </dgm:t>
    </dgm:pt>
    <dgm:pt modelId="{7B9FF324-A311-4383-8DC1-312EFC4B3BB8}" type="parTrans" cxnId="{B984FE2B-0102-44DB-A358-6F096BF6CBC3}">
      <dgm:prSet/>
      <dgm:spPr/>
      <dgm:t>
        <a:bodyPr/>
        <a:lstStyle/>
        <a:p>
          <a:endParaRPr lang="en-US"/>
        </a:p>
      </dgm:t>
    </dgm:pt>
    <dgm:pt modelId="{6AC052FC-4A71-43AB-A2BF-C041C1C01BA0}" type="sibTrans" cxnId="{B984FE2B-0102-44DB-A358-6F096BF6CBC3}">
      <dgm:prSet/>
      <dgm:spPr/>
      <dgm:t>
        <a:bodyPr/>
        <a:lstStyle/>
        <a:p>
          <a:endParaRPr lang="en-US"/>
        </a:p>
      </dgm:t>
    </dgm:pt>
    <dgm:pt modelId="{B9D6043B-BF21-4E87-A5D9-6D7905D8BE43}">
      <dgm:prSet custT="1"/>
      <dgm:spPr/>
      <dgm:t>
        <a:bodyPr/>
        <a:lstStyle/>
        <a:p>
          <a:pPr>
            <a:buNone/>
          </a:pPr>
          <a:r>
            <a:rPr lang="en-US" sz="1500" b="1" kern="1200" dirty="0">
              <a:solidFill>
                <a:srgbClr val="9B2D1F"/>
              </a:solidFill>
              <a:latin typeface="Rockwell" panose="02060603020205020403"/>
              <a:ea typeface="+mn-ea"/>
              <a:cs typeface="+mn-cs"/>
            </a:rPr>
            <a:t>WHAT IS MACHINE LEARNING?</a:t>
          </a:r>
        </a:p>
      </dgm:t>
    </dgm:pt>
    <dgm:pt modelId="{E160929E-5273-4BAE-A74C-48FEF532CDEC}" type="parTrans" cxnId="{C6F7A6C4-5692-4CCE-8023-8EA8AF5A903E}">
      <dgm:prSet/>
      <dgm:spPr/>
      <dgm:t>
        <a:bodyPr/>
        <a:lstStyle/>
        <a:p>
          <a:endParaRPr lang="en-US"/>
        </a:p>
      </dgm:t>
    </dgm:pt>
    <dgm:pt modelId="{3AB9930F-681D-4C37-86AD-8D189A9D2375}" type="sibTrans" cxnId="{C6F7A6C4-5692-4CCE-8023-8EA8AF5A903E}">
      <dgm:prSet/>
      <dgm:spPr/>
      <dgm:t>
        <a:bodyPr/>
        <a:lstStyle/>
        <a:p>
          <a:endParaRPr lang="en-US"/>
        </a:p>
      </dgm:t>
    </dgm:pt>
    <dgm:pt modelId="{3211DD17-2FE1-47C5-BA25-BAC17AFD8526}">
      <dgm:prSet/>
      <dgm:spPr/>
      <dgm:t>
        <a:bodyPr/>
        <a:lstStyle/>
        <a:p>
          <a:pPr>
            <a:buNone/>
          </a:pPr>
          <a:r>
            <a:rPr lang="en-US" sz="1500" b="1" kern="1200" dirty="0">
              <a:solidFill>
                <a:schemeClr val="accent2"/>
              </a:solidFill>
            </a:rPr>
            <a:t>HOW CAN MACHINE LEARNING HELP?</a:t>
          </a:r>
        </a:p>
      </dgm:t>
    </dgm:pt>
    <dgm:pt modelId="{32267B05-46F5-4D05-B010-EC6680198C49}" type="parTrans" cxnId="{3405BFC7-57AC-4AC7-8450-2D2205292878}">
      <dgm:prSet/>
      <dgm:spPr/>
      <dgm:t>
        <a:bodyPr/>
        <a:lstStyle/>
        <a:p>
          <a:endParaRPr lang="en-US"/>
        </a:p>
      </dgm:t>
    </dgm:pt>
    <dgm:pt modelId="{467F41F1-0FCF-4AC7-8074-AAD397F2ECF7}" type="sibTrans" cxnId="{3405BFC7-57AC-4AC7-8450-2D2205292878}">
      <dgm:prSet/>
      <dgm:spPr/>
      <dgm:t>
        <a:bodyPr/>
        <a:lstStyle/>
        <a:p>
          <a:endParaRPr lang="en-US"/>
        </a:p>
      </dgm:t>
    </dgm:pt>
    <dgm:pt modelId="{7BA282F5-1950-4468-865B-17F88B76E646}">
      <dgm:prSet/>
      <dgm:spPr/>
      <dgm:t>
        <a:bodyPr/>
        <a:lstStyle/>
        <a:p>
          <a:r>
            <a:rPr lang="en-US" dirty="0"/>
            <a:t>MY PROJECT: CROP YIELD PREDICTION</a:t>
          </a:r>
        </a:p>
      </dgm:t>
    </dgm:pt>
    <dgm:pt modelId="{4A0D7280-0DEE-4B6B-B142-8827C2F703E1}" type="parTrans" cxnId="{253649C8-28E8-40E5-B9F6-C4CAB6384F41}">
      <dgm:prSet/>
      <dgm:spPr/>
      <dgm:t>
        <a:bodyPr/>
        <a:lstStyle/>
        <a:p>
          <a:endParaRPr lang="en-US"/>
        </a:p>
      </dgm:t>
    </dgm:pt>
    <dgm:pt modelId="{34DCF849-0330-48E6-8069-648835FC064E}" type="sibTrans" cxnId="{253649C8-28E8-40E5-B9F6-C4CAB6384F41}">
      <dgm:prSet/>
      <dgm:spPr/>
      <dgm:t>
        <a:bodyPr/>
        <a:lstStyle/>
        <a:p>
          <a:endParaRPr lang="en-US"/>
        </a:p>
      </dgm:t>
    </dgm:pt>
    <dgm:pt modelId="{53D0FDC4-062E-416F-9521-FD91E5A63B1F}">
      <dgm:prSet/>
      <dgm:spPr/>
      <dgm:t>
        <a:bodyPr/>
        <a:lstStyle/>
        <a:p>
          <a:r>
            <a:rPr lang="en-US" dirty="0"/>
            <a:t>CONCLUSION</a:t>
          </a:r>
        </a:p>
      </dgm:t>
    </dgm:pt>
    <dgm:pt modelId="{61517DA5-F1D7-49C5-86BD-AD0ADCD7D8EC}" type="parTrans" cxnId="{5EF2E994-292F-47F6-B3B6-59F1235749EF}">
      <dgm:prSet/>
      <dgm:spPr/>
      <dgm:t>
        <a:bodyPr/>
        <a:lstStyle/>
        <a:p>
          <a:endParaRPr lang="en-US"/>
        </a:p>
      </dgm:t>
    </dgm:pt>
    <dgm:pt modelId="{F4AA6105-C46A-4494-9217-86124E030852}" type="sibTrans" cxnId="{5EF2E994-292F-47F6-B3B6-59F1235749EF}">
      <dgm:prSet/>
      <dgm:spPr/>
      <dgm:t>
        <a:bodyPr/>
        <a:lstStyle/>
        <a:p>
          <a:endParaRPr lang="en-US"/>
        </a:p>
      </dgm:t>
    </dgm:pt>
    <dgm:pt modelId="{1FD24B83-AB40-4A00-8BC9-0DD1EB6F1E8D}">
      <dgm:prSet/>
      <dgm:spPr/>
      <dgm:t>
        <a:bodyPr/>
        <a:lstStyle/>
        <a:p>
          <a:r>
            <a:rPr lang="en-US" sz="1500" kern="1200" dirty="0"/>
            <a:t>More Mouths, Same Planet</a:t>
          </a:r>
        </a:p>
      </dgm:t>
    </dgm:pt>
    <dgm:pt modelId="{4C199624-24DC-4516-8002-49B93EB0591A}" type="parTrans" cxnId="{6DBAB89F-4C6B-453E-B853-FCBA3FB2912F}">
      <dgm:prSet/>
      <dgm:spPr/>
      <dgm:t>
        <a:bodyPr/>
        <a:lstStyle/>
        <a:p>
          <a:endParaRPr lang="en-GB"/>
        </a:p>
      </dgm:t>
    </dgm:pt>
    <dgm:pt modelId="{79FD1AB9-6FE9-4EF0-A5A0-D9BFE4071892}" type="sibTrans" cxnId="{6DBAB89F-4C6B-453E-B853-FCBA3FB2912F}">
      <dgm:prSet/>
      <dgm:spPr/>
      <dgm:t>
        <a:bodyPr/>
        <a:lstStyle/>
        <a:p>
          <a:endParaRPr lang="en-GB"/>
        </a:p>
      </dgm:t>
    </dgm:pt>
    <dgm:pt modelId="{67B0C197-BDC0-452C-8C6B-D31A0B7E14FD}">
      <dgm:prSet/>
      <dgm:spPr/>
      <dgm:t>
        <a:bodyPr/>
        <a:lstStyle/>
        <a:p>
          <a:r>
            <a:rPr lang="en-US" sz="1500" kern="1200" dirty="0"/>
            <a:t>The Current System is Unsustainable</a:t>
          </a:r>
        </a:p>
      </dgm:t>
    </dgm:pt>
    <dgm:pt modelId="{B3081895-260C-4299-B74E-4A1DC458ECE1}" type="parTrans" cxnId="{97DB5952-D08F-4671-9E21-42306D9D8C09}">
      <dgm:prSet/>
      <dgm:spPr/>
      <dgm:t>
        <a:bodyPr/>
        <a:lstStyle/>
        <a:p>
          <a:endParaRPr lang="en-GB"/>
        </a:p>
      </dgm:t>
    </dgm:pt>
    <dgm:pt modelId="{8421FB52-CD6C-40A2-93EC-3F2B692B94D1}" type="sibTrans" cxnId="{97DB5952-D08F-4671-9E21-42306D9D8C09}">
      <dgm:prSet/>
      <dgm:spPr/>
      <dgm:t>
        <a:bodyPr/>
        <a:lstStyle/>
        <a:p>
          <a:endParaRPr lang="en-GB"/>
        </a:p>
      </dgm:t>
    </dgm:pt>
    <dgm:pt modelId="{6684710A-24EC-48C7-8899-D77A93F0CCC1}">
      <dgm:prSet/>
      <dgm:spPr/>
      <dgm:t>
        <a:bodyPr/>
        <a:lstStyle/>
        <a:p>
          <a:r>
            <a:rPr lang="en-US" sz="1500" kern="1200" dirty="0"/>
            <a:t>The Layers of Artificial Intelligence</a:t>
          </a:r>
        </a:p>
      </dgm:t>
    </dgm:pt>
    <dgm:pt modelId="{CEFD8728-DEFD-44E2-98D9-8A40FEDADF30}" type="parTrans" cxnId="{138AD614-B1E4-4DD5-9A81-6BB0762DD0E1}">
      <dgm:prSet/>
      <dgm:spPr/>
      <dgm:t>
        <a:bodyPr/>
        <a:lstStyle/>
        <a:p>
          <a:endParaRPr lang="en-GB"/>
        </a:p>
      </dgm:t>
    </dgm:pt>
    <dgm:pt modelId="{CB2C3009-6886-4BC2-B1F2-4A3568F8520F}" type="sibTrans" cxnId="{138AD614-B1E4-4DD5-9A81-6BB0762DD0E1}">
      <dgm:prSet/>
      <dgm:spPr/>
      <dgm:t>
        <a:bodyPr/>
        <a:lstStyle/>
        <a:p>
          <a:endParaRPr lang="en-GB"/>
        </a:p>
      </dgm:t>
    </dgm:pt>
    <dgm:pt modelId="{CA167336-A469-4400-AD51-23817C6CCA2D}">
      <dgm:prSet/>
      <dgm:spPr/>
      <dgm:t>
        <a:bodyPr/>
        <a:lstStyle/>
        <a:p>
          <a:r>
            <a:rPr lang="en-US" sz="1500" kern="1200" dirty="0"/>
            <a:t>Machine Learning: Tasks</a:t>
          </a:r>
        </a:p>
      </dgm:t>
    </dgm:pt>
    <dgm:pt modelId="{31223124-5B11-4A80-9905-31769B310C9A}" type="parTrans" cxnId="{E6F14A3C-A20D-478B-A2E6-D1F761641ADB}">
      <dgm:prSet/>
      <dgm:spPr/>
      <dgm:t>
        <a:bodyPr/>
        <a:lstStyle/>
        <a:p>
          <a:endParaRPr lang="en-GB"/>
        </a:p>
      </dgm:t>
    </dgm:pt>
    <dgm:pt modelId="{FBC7BCAB-79D1-4890-A586-3477C2F22A74}" type="sibTrans" cxnId="{E6F14A3C-A20D-478B-A2E6-D1F761641ADB}">
      <dgm:prSet/>
      <dgm:spPr/>
      <dgm:t>
        <a:bodyPr/>
        <a:lstStyle/>
        <a:p>
          <a:endParaRPr lang="en-GB"/>
        </a:p>
      </dgm:t>
    </dgm:pt>
    <dgm:pt modelId="{B622BE40-4A08-41D7-BF04-6983C2B7BB8C}">
      <dgm:prSet/>
      <dgm:spPr/>
      <dgm:t>
        <a:bodyPr/>
        <a:lstStyle/>
        <a:p>
          <a:r>
            <a:rPr lang="en-US" sz="1500" kern="1200" dirty="0"/>
            <a:t>Machine Learning: Types</a:t>
          </a:r>
        </a:p>
      </dgm:t>
    </dgm:pt>
    <dgm:pt modelId="{383A12BB-D8B7-46DC-9A22-7B311897945A}" type="parTrans" cxnId="{201A9B93-4267-46C8-8494-BB2051B1CC56}">
      <dgm:prSet/>
      <dgm:spPr/>
      <dgm:t>
        <a:bodyPr/>
        <a:lstStyle/>
        <a:p>
          <a:endParaRPr lang="en-GB"/>
        </a:p>
      </dgm:t>
    </dgm:pt>
    <dgm:pt modelId="{3B8B79EC-98D5-450D-9B77-972865BA8344}" type="sibTrans" cxnId="{201A9B93-4267-46C8-8494-BB2051B1CC56}">
      <dgm:prSet/>
      <dgm:spPr/>
      <dgm:t>
        <a:bodyPr/>
        <a:lstStyle/>
        <a:p>
          <a:endParaRPr lang="en-GB"/>
        </a:p>
      </dgm:t>
    </dgm:pt>
    <dgm:pt modelId="{E1FED4A0-1BC7-4CE4-9F2F-EF6C298DAD50}">
      <dgm:prSet/>
      <dgm:spPr/>
      <dgm:t>
        <a:bodyPr/>
        <a:lstStyle/>
        <a:p>
          <a:r>
            <a:rPr lang="en-US" sz="1500" kern="1200" dirty="0"/>
            <a:t>Machine Learning: Life Cycle</a:t>
          </a:r>
        </a:p>
      </dgm:t>
    </dgm:pt>
    <dgm:pt modelId="{86CC6CCE-26ED-484A-8D70-B2B5F161A0AD}" type="parTrans" cxnId="{4B328743-45D2-4BB3-A3D4-40D817604EE2}">
      <dgm:prSet/>
      <dgm:spPr/>
      <dgm:t>
        <a:bodyPr/>
        <a:lstStyle/>
        <a:p>
          <a:endParaRPr lang="en-GB"/>
        </a:p>
      </dgm:t>
    </dgm:pt>
    <dgm:pt modelId="{8EED9189-216A-4947-94CC-A7BC3E390788}" type="sibTrans" cxnId="{4B328743-45D2-4BB3-A3D4-40D817604EE2}">
      <dgm:prSet/>
      <dgm:spPr/>
      <dgm:t>
        <a:bodyPr/>
        <a:lstStyle/>
        <a:p>
          <a:endParaRPr lang="en-GB"/>
        </a:p>
      </dgm:t>
    </dgm:pt>
    <dgm:pt modelId="{A9A78E85-9DE0-40E3-90B2-237E843F7E14}">
      <dgm:prSet/>
      <dgm:spPr/>
      <dgm:t>
        <a:bodyPr/>
        <a:lstStyle/>
        <a:p>
          <a:r>
            <a:rPr lang="en-US" sz="1500" kern="1200" dirty="0"/>
            <a:t>Machine Learning: Advantages</a:t>
          </a:r>
        </a:p>
      </dgm:t>
    </dgm:pt>
    <dgm:pt modelId="{39D9D864-6EDF-40F6-9B12-4D5C184A0D99}" type="parTrans" cxnId="{90ABA178-8BC0-4C43-BD8A-98C451E9E3C7}">
      <dgm:prSet/>
      <dgm:spPr/>
      <dgm:t>
        <a:bodyPr/>
        <a:lstStyle/>
        <a:p>
          <a:endParaRPr lang="en-GB"/>
        </a:p>
      </dgm:t>
    </dgm:pt>
    <dgm:pt modelId="{C52A2B2C-75FC-41E6-86C4-FB83B9F13F2D}" type="sibTrans" cxnId="{90ABA178-8BC0-4C43-BD8A-98C451E9E3C7}">
      <dgm:prSet/>
      <dgm:spPr/>
      <dgm:t>
        <a:bodyPr/>
        <a:lstStyle/>
        <a:p>
          <a:endParaRPr lang="en-GB"/>
        </a:p>
      </dgm:t>
    </dgm:pt>
    <dgm:pt modelId="{906FC768-FBAE-4505-9A9A-EA48BAE48888}">
      <dgm:prSet/>
      <dgm:spPr/>
      <dgm:t>
        <a:bodyPr/>
        <a:lstStyle/>
        <a:p>
          <a:r>
            <a:rPr lang="en-US" sz="1500" kern="1200" dirty="0"/>
            <a:t>Applications</a:t>
          </a:r>
        </a:p>
      </dgm:t>
    </dgm:pt>
    <dgm:pt modelId="{CFF57FA6-FC8C-4E6E-8CF6-52F742891EE8}" type="parTrans" cxnId="{9FB23ABD-9A10-4864-B4F7-22E083E80B86}">
      <dgm:prSet/>
      <dgm:spPr/>
      <dgm:t>
        <a:bodyPr/>
        <a:lstStyle/>
        <a:p>
          <a:endParaRPr lang="en-GB"/>
        </a:p>
      </dgm:t>
    </dgm:pt>
    <dgm:pt modelId="{97D298E1-3F8A-4D38-880A-1D6BC9D709B9}" type="sibTrans" cxnId="{9FB23ABD-9A10-4864-B4F7-22E083E80B86}">
      <dgm:prSet/>
      <dgm:spPr/>
      <dgm:t>
        <a:bodyPr/>
        <a:lstStyle/>
        <a:p>
          <a:endParaRPr lang="en-GB"/>
        </a:p>
      </dgm:t>
    </dgm:pt>
    <dgm:pt modelId="{CF104051-B999-496E-8A88-96989C5D1FAA}">
      <dgm:prSet/>
      <dgm:spPr/>
      <dgm:t>
        <a:bodyPr/>
        <a:lstStyle/>
        <a:p>
          <a:r>
            <a:rPr lang="en-US" sz="1500" kern="1200" dirty="0"/>
            <a:t>Case Uses</a:t>
          </a:r>
        </a:p>
      </dgm:t>
    </dgm:pt>
    <dgm:pt modelId="{630B1A5B-B84B-430D-B821-3295596FE1F0}" type="parTrans" cxnId="{B0F171C5-FB6D-44CB-A373-8053E18A69AE}">
      <dgm:prSet/>
      <dgm:spPr/>
      <dgm:t>
        <a:bodyPr/>
        <a:lstStyle/>
        <a:p>
          <a:endParaRPr lang="en-GB"/>
        </a:p>
      </dgm:t>
    </dgm:pt>
    <dgm:pt modelId="{52B79557-0775-4EC4-BF59-0AA9AEF518F9}" type="sibTrans" cxnId="{B0F171C5-FB6D-44CB-A373-8053E18A69AE}">
      <dgm:prSet/>
      <dgm:spPr/>
      <dgm:t>
        <a:bodyPr/>
        <a:lstStyle/>
        <a:p>
          <a:endParaRPr lang="en-GB"/>
        </a:p>
      </dgm:t>
    </dgm:pt>
    <dgm:pt modelId="{B539983B-93F0-4FF8-8BFF-340FBA4A2C20}" type="pres">
      <dgm:prSet presAssocID="{1627E08B-99B0-49DC-84D5-523E99366A4E}" presName="linear" presStyleCnt="0">
        <dgm:presLayoutVars>
          <dgm:animLvl val="lvl"/>
          <dgm:resizeHandles val="exact"/>
        </dgm:presLayoutVars>
      </dgm:prSet>
      <dgm:spPr/>
    </dgm:pt>
    <dgm:pt modelId="{FA0D5329-4B41-463B-B25E-5F9AA7F81BBF}" type="pres">
      <dgm:prSet presAssocID="{843C61FD-0C94-4722-9293-D606265C5487}" presName="parentText" presStyleLbl="node1" presStyleIdx="0" presStyleCnt="3" custScaleY="59994" custLinFactNeighborY="-5790">
        <dgm:presLayoutVars>
          <dgm:chMax val="0"/>
          <dgm:bulletEnabled val="1"/>
        </dgm:presLayoutVars>
      </dgm:prSet>
      <dgm:spPr/>
    </dgm:pt>
    <dgm:pt modelId="{0ED7F9F5-6FFA-4BBB-AB09-E1189148AB50}" type="pres">
      <dgm:prSet presAssocID="{843C61FD-0C94-4722-9293-D606265C5487}" presName="childText" presStyleLbl="revTx" presStyleIdx="0" presStyleCnt="1">
        <dgm:presLayoutVars>
          <dgm:bulletEnabled val="1"/>
        </dgm:presLayoutVars>
      </dgm:prSet>
      <dgm:spPr/>
    </dgm:pt>
    <dgm:pt modelId="{081250AC-BE95-4837-A865-95FE6D3903F1}" type="pres">
      <dgm:prSet presAssocID="{7BA282F5-1950-4468-865B-17F88B76E646}" presName="parentText" presStyleLbl="node1" presStyleIdx="1" presStyleCnt="3" custScaleY="58580" custLinFactNeighborX="106" custLinFactNeighborY="54310">
        <dgm:presLayoutVars>
          <dgm:chMax val="0"/>
          <dgm:bulletEnabled val="1"/>
        </dgm:presLayoutVars>
      </dgm:prSet>
      <dgm:spPr/>
    </dgm:pt>
    <dgm:pt modelId="{586B055B-09D7-44C2-BC91-C96637AC19C7}" type="pres">
      <dgm:prSet presAssocID="{34DCF849-0330-48E6-8069-648835FC064E}" presName="spacer" presStyleCnt="0"/>
      <dgm:spPr/>
    </dgm:pt>
    <dgm:pt modelId="{094316D7-DAB0-4630-AB5B-E909D1B467C3}" type="pres">
      <dgm:prSet presAssocID="{53D0FDC4-062E-416F-9521-FD91E5A63B1F}" presName="parentText" presStyleLbl="node1" presStyleIdx="2" presStyleCnt="3" custScaleY="55228">
        <dgm:presLayoutVars>
          <dgm:chMax val="0"/>
          <dgm:bulletEnabled val="1"/>
        </dgm:presLayoutVars>
      </dgm:prSet>
      <dgm:spPr/>
    </dgm:pt>
  </dgm:ptLst>
  <dgm:cxnLst>
    <dgm:cxn modelId="{77CAF908-C8E1-44BF-8358-F177F1E1B311}" type="presOf" srcId="{1627E08B-99B0-49DC-84D5-523E99366A4E}" destId="{B539983B-93F0-4FF8-8BFF-340FBA4A2C20}" srcOrd="0" destOrd="0" presId="urn:microsoft.com/office/officeart/2005/8/layout/vList2"/>
    <dgm:cxn modelId="{6AA1890B-BD34-495A-BE72-65A3A00EA5C3}" type="presOf" srcId="{7BA282F5-1950-4468-865B-17F88B76E646}" destId="{081250AC-BE95-4837-A865-95FE6D3903F1}" srcOrd="0" destOrd="0" presId="urn:microsoft.com/office/officeart/2005/8/layout/vList2"/>
    <dgm:cxn modelId="{138AD614-B1E4-4DD5-9A81-6BB0762DD0E1}" srcId="{B9D6043B-BF21-4E87-A5D9-6D7905D8BE43}" destId="{6684710A-24EC-48C7-8899-D77A93F0CCC1}" srcOrd="0" destOrd="0" parTransId="{CEFD8728-DEFD-44E2-98D9-8A40FEDADF30}" sibTransId="{CB2C3009-6886-4BC2-B1F2-4A3568F8520F}"/>
    <dgm:cxn modelId="{B984FE2B-0102-44DB-A358-6F096BF6CBC3}" srcId="{843C61FD-0C94-4722-9293-D606265C5487}" destId="{5AF931C5-FBDC-4428-80F3-26F79A4B3CBF}" srcOrd="0" destOrd="0" parTransId="{7B9FF324-A311-4383-8DC1-312EFC4B3BB8}" sibTransId="{6AC052FC-4A71-43AB-A2BF-C041C1C01BA0}"/>
    <dgm:cxn modelId="{E6F14A3C-A20D-478B-A2E6-D1F761641ADB}" srcId="{B9D6043B-BF21-4E87-A5D9-6D7905D8BE43}" destId="{CA167336-A469-4400-AD51-23817C6CCA2D}" srcOrd="1" destOrd="0" parTransId="{31223124-5B11-4A80-9905-31769B310C9A}" sibTransId="{FBC7BCAB-79D1-4890-A586-3477C2F22A74}"/>
    <dgm:cxn modelId="{4B328743-45D2-4BB3-A3D4-40D817604EE2}" srcId="{B9D6043B-BF21-4E87-A5D9-6D7905D8BE43}" destId="{E1FED4A0-1BC7-4CE4-9F2F-EF6C298DAD50}" srcOrd="3" destOrd="0" parTransId="{86CC6CCE-26ED-484A-8D70-B2B5F161A0AD}" sibTransId="{8EED9189-216A-4947-94CC-A7BC3E390788}"/>
    <dgm:cxn modelId="{6D582164-2D72-48BC-9506-4FECFD46FD38}" type="presOf" srcId="{5AF931C5-FBDC-4428-80F3-26F79A4B3CBF}" destId="{0ED7F9F5-6FFA-4BBB-AB09-E1189148AB50}" srcOrd="0" destOrd="0" presId="urn:microsoft.com/office/officeart/2005/8/layout/vList2"/>
    <dgm:cxn modelId="{0A5A5667-EE80-4D79-A129-A2B4A462DAA4}" srcId="{1627E08B-99B0-49DC-84D5-523E99366A4E}" destId="{843C61FD-0C94-4722-9293-D606265C5487}" srcOrd="0" destOrd="0" parTransId="{75291894-2708-414B-817A-826BD13DD3C4}" sibTransId="{49C59B3B-352C-4DA5-9F4E-1CA4CBFFEF29}"/>
    <dgm:cxn modelId="{E2C2AC68-D224-40A2-A52A-7C91FA3400FA}" type="presOf" srcId="{B622BE40-4A08-41D7-BF04-6983C2B7BB8C}" destId="{0ED7F9F5-6FFA-4BBB-AB09-E1189148AB50}" srcOrd="0" destOrd="6" presId="urn:microsoft.com/office/officeart/2005/8/layout/vList2"/>
    <dgm:cxn modelId="{6DE4A26B-688E-430E-960E-A70D7AB2A33C}" type="presOf" srcId="{CF104051-B999-496E-8A88-96989C5D1FAA}" destId="{0ED7F9F5-6FFA-4BBB-AB09-E1189148AB50}" srcOrd="0" destOrd="11" presId="urn:microsoft.com/office/officeart/2005/8/layout/vList2"/>
    <dgm:cxn modelId="{97DB5952-D08F-4671-9E21-42306D9D8C09}" srcId="{5AF931C5-FBDC-4428-80F3-26F79A4B3CBF}" destId="{67B0C197-BDC0-452C-8C6B-D31A0B7E14FD}" srcOrd="1" destOrd="0" parTransId="{B3081895-260C-4299-B74E-4A1DC458ECE1}" sibTransId="{8421FB52-CD6C-40A2-93EC-3F2B692B94D1}"/>
    <dgm:cxn modelId="{7063AB55-CEC4-40B3-A907-8932B5371F51}" type="presOf" srcId="{E1FED4A0-1BC7-4CE4-9F2F-EF6C298DAD50}" destId="{0ED7F9F5-6FFA-4BBB-AB09-E1189148AB50}" srcOrd="0" destOrd="7" presId="urn:microsoft.com/office/officeart/2005/8/layout/vList2"/>
    <dgm:cxn modelId="{90ABA178-8BC0-4C43-BD8A-98C451E9E3C7}" srcId="{B9D6043B-BF21-4E87-A5D9-6D7905D8BE43}" destId="{A9A78E85-9DE0-40E3-90B2-237E843F7E14}" srcOrd="4" destOrd="0" parTransId="{39D9D864-6EDF-40F6-9B12-4D5C184A0D99}" sibTransId="{C52A2B2C-75FC-41E6-86C4-FB83B9F13F2D}"/>
    <dgm:cxn modelId="{DB023C7C-2D99-4250-B750-6721C61961C3}" type="presOf" srcId="{1FD24B83-AB40-4A00-8BC9-0DD1EB6F1E8D}" destId="{0ED7F9F5-6FFA-4BBB-AB09-E1189148AB50}" srcOrd="0" destOrd="1" presId="urn:microsoft.com/office/officeart/2005/8/layout/vList2"/>
    <dgm:cxn modelId="{201A9B93-4267-46C8-8494-BB2051B1CC56}" srcId="{B9D6043B-BF21-4E87-A5D9-6D7905D8BE43}" destId="{B622BE40-4A08-41D7-BF04-6983C2B7BB8C}" srcOrd="2" destOrd="0" parTransId="{383A12BB-D8B7-46DC-9A22-7B311897945A}" sibTransId="{3B8B79EC-98D5-450D-9B77-972865BA8344}"/>
    <dgm:cxn modelId="{5EF2E994-292F-47F6-B3B6-59F1235749EF}" srcId="{1627E08B-99B0-49DC-84D5-523E99366A4E}" destId="{53D0FDC4-062E-416F-9521-FD91E5A63B1F}" srcOrd="2" destOrd="0" parTransId="{61517DA5-F1D7-49C5-86BD-AD0ADCD7D8EC}" sibTransId="{F4AA6105-C46A-4494-9217-86124E030852}"/>
    <dgm:cxn modelId="{6DBAB89F-4C6B-453E-B853-FCBA3FB2912F}" srcId="{5AF931C5-FBDC-4428-80F3-26F79A4B3CBF}" destId="{1FD24B83-AB40-4A00-8BC9-0DD1EB6F1E8D}" srcOrd="0" destOrd="0" parTransId="{4C199624-24DC-4516-8002-49B93EB0591A}" sibTransId="{79FD1AB9-6FE9-4EF0-A5A0-D9BFE4071892}"/>
    <dgm:cxn modelId="{34EB55A3-C8EF-4580-9465-27D2C663AA22}" type="presOf" srcId="{53D0FDC4-062E-416F-9521-FD91E5A63B1F}" destId="{094316D7-DAB0-4630-AB5B-E909D1B467C3}" srcOrd="0" destOrd="0" presId="urn:microsoft.com/office/officeart/2005/8/layout/vList2"/>
    <dgm:cxn modelId="{AF2DA7AD-1994-4E04-90CC-FBC9F9E3E307}" type="presOf" srcId="{906FC768-FBAE-4505-9A9A-EA48BAE48888}" destId="{0ED7F9F5-6FFA-4BBB-AB09-E1189148AB50}" srcOrd="0" destOrd="10" presId="urn:microsoft.com/office/officeart/2005/8/layout/vList2"/>
    <dgm:cxn modelId="{916CDEB9-D329-4076-BDB7-2798718EA262}" type="presOf" srcId="{843C61FD-0C94-4722-9293-D606265C5487}" destId="{FA0D5329-4B41-463B-B25E-5F9AA7F81BBF}" srcOrd="0" destOrd="0" presId="urn:microsoft.com/office/officeart/2005/8/layout/vList2"/>
    <dgm:cxn modelId="{CA6990BC-615B-45A1-B4E2-88F0E445690C}" type="presOf" srcId="{67B0C197-BDC0-452C-8C6B-D31A0B7E14FD}" destId="{0ED7F9F5-6FFA-4BBB-AB09-E1189148AB50}" srcOrd="0" destOrd="2" presId="urn:microsoft.com/office/officeart/2005/8/layout/vList2"/>
    <dgm:cxn modelId="{9FB23ABD-9A10-4864-B4F7-22E083E80B86}" srcId="{3211DD17-2FE1-47C5-BA25-BAC17AFD8526}" destId="{906FC768-FBAE-4505-9A9A-EA48BAE48888}" srcOrd="0" destOrd="0" parTransId="{CFF57FA6-FC8C-4E6E-8CF6-52F742891EE8}" sibTransId="{97D298E1-3F8A-4D38-880A-1D6BC9D709B9}"/>
    <dgm:cxn modelId="{C6F7A6C4-5692-4CCE-8023-8EA8AF5A903E}" srcId="{843C61FD-0C94-4722-9293-D606265C5487}" destId="{B9D6043B-BF21-4E87-A5D9-6D7905D8BE43}" srcOrd="1" destOrd="0" parTransId="{E160929E-5273-4BAE-A74C-48FEF532CDEC}" sibTransId="{3AB9930F-681D-4C37-86AD-8D189A9D2375}"/>
    <dgm:cxn modelId="{B0F171C5-FB6D-44CB-A373-8053E18A69AE}" srcId="{3211DD17-2FE1-47C5-BA25-BAC17AFD8526}" destId="{CF104051-B999-496E-8A88-96989C5D1FAA}" srcOrd="1" destOrd="0" parTransId="{630B1A5B-B84B-430D-B821-3295596FE1F0}" sibTransId="{52B79557-0775-4EC4-BF59-0AA9AEF518F9}"/>
    <dgm:cxn modelId="{3637B0C6-38B6-4887-BE6D-F072016933BE}" type="presOf" srcId="{6684710A-24EC-48C7-8899-D77A93F0CCC1}" destId="{0ED7F9F5-6FFA-4BBB-AB09-E1189148AB50}" srcOrd="0" destOrd="4" presId="urn:microsoft.com/office/officeart/2005/8/layout/vList2"/>
    <dgm:cxn modelId="{3405BFC7-57AC-4AC7-8450-2D2205292878}" srcId="{843C61FD-0C94-4722-9293-D606265C5487}" destId="{3211DD17-2FE1-47C5-BA25-BAC17AFD8526}" srcOrd="2" destOrd="0" parTransId="{32267B05-46F5-4D05-B010-EC6680198C49}" sibTransId="{467F41F1-0FCF-4AC7-8074-AAD397F2ECF7}"/>
    <dgm:cxn modelId="{253649C8-28E8-40E5-B9F6-C4CAB6384F41}" srcId="{1627E08B-99B0-49DC-84D5-523E99366A4E}" destId="{7BA282F5-1950-4468-865B-17F88B76E646}" srcOrd="1" destOrd="0" parTransId="{4A0D7280-0DEE-4B6B-B142-8827C2F703E1}" sibTransId="{34DCF849-0330-48E6-8069-648835FC064E}"/>
    <dgm:cxn modelId="{2BE0BAD3-05D2-4720-81E8-A6E0B9DAD7F7}" type="presOf" srcId="{CA167336-A469-4400-AD51-23817C6CCA2D}" destId="{0ED7F9F5-6FFA-4BBB-AB09-E1189148AB50}" srcOrd="0" destOrd="5" presId="urn:microsoft.com/office/officeart/2005/8/layout/vList2"/>
    <dgm:cxn modelId="{7C4867F2-FFE2-49C4-8EB7-5CE500D63A76}" type="presOf" srcId="{A9A78E85-9DE0-40E3-90B2-237E843F7E14}" destId="{0ED7F9F5-6FFA-4BBB-AB09-E1189148AB50}" srcOrd="0" destOrd="8" presId="urn:microsoft.com/office/officeart/2005/8/layout/vList2"/>
    <dgm:cxn modelId="{58B0FDFA-59B5-4026-AE81-72F0380F7C64}" type="presOf" srcId="{B9D6043B-BF21-4E87-A5D9-6D7905D8BE43}" destId="{0ED7F9F5-6FFA-4BBB-AB09-E1189148AB50}" srcOrd="0" destOrd="3" presId="urn:microsoft.com/office/officeart/2005/8/layout/vList2"/>
    <dgm:cxn modelId="{C1956EFF-1AC3-4656-9112-D0339B2C6773}" type="presOf" srcId="{3211DD17-2FE1-47C5-BA25-BAC17AFD8526}" destId="{0ED7F9F5-6FFA-4BBB-AB09-E1189148AB50}" srcOrd="0" destOrd="9" presId="urn:microsoft.com/office/officeart/2005/8/layout/vList2"/>
    <dgm:cxn modelId="{768DCBC4-9B51-45C0-8523-C868B8A22F51}" type="presParOf" srcId="{B539983B-93F0-4FF8-8BFF-340FBA4A2C20}" destId="{FA0D5329-4B41-463B-B25E-5F9AA7F81BBF}" srcOrd="0" destOrd="0" presId="urn:microsoft.com/office/officeart/2005/8/layout/vList2"/>
    <dgm:cxn modelId="{718E0475-EBB8-473E-A299-6F93C97413C2}" type="presParOf" srcId="{B539983B-93F0-4FF8-8BFF-340FBA4A2C20}" destId="{0ED7F9F5-6FFA-4BBB-AB09-E1189148AB50}" srcOrd="1" destOrd="0" presId="urn:microsoft.com/office/officeart/2005/8/layout/vList2"/>
    <dgm:cxn modelId="{240BD503-F5E2-4D6F-BEA0-AA0787604B62}" type="presParOf" srcId="{B539983B-93F0-4FF8-8BFF-340FBA4A2C20}" destId="{081250AC-BE95-4837-A865-95FE6D3903F1}" srcOrd="2" destOrd="0" presId="urn:microsoft.com/office/officeart/2005/8/layout/vList2"/>
    <dgm:cxn modelId="{F63EB3FE-C32C-44D1-8E62-5445D9CFC54A}" type="presParOf" srcId="{B539983B-93F0-4FF8-8BFF-340FBA4A2C20}" destId="{586B055B-09D7-44C2-BC91-C96637AC19C7}" srcOrd="3" destOrd="0" presId="urn:microsoft.com/office/officeart/2005/8/layout/vList2"/>
    <dgm:cxn modelId="{C3B6AC7C-51A1-41C4-A7AB-12631EDB3B87}" type="presParOf" srcId="{B539983B-93F0-4FF8-8BFF-340FBA4A2C20}" destId="{094316D7-DAB0-4630-AB5B-E909D1B467C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8F546E-2AC2-4267-876F-4BD631E59BB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592C79D-E5C2-4BFF-8067-9672B5DA9CB1}">
      <dgm:prSet/>
      <dgm:spPr/>
      <dgm:t>
        <a:bodyPr/>
        <a:lstStyle/>
        <a:p>
          <a:pPr>
            <a:defRPr cap="all"/>
          </a:pPr>
          <a:r>
            <a:rPr lang="es-ES_tradnl" b="1" dirty="0"/>
            <a:t>DEPLETING </a:t>
          </a:r>
          <a:r>
            <a:rPr lang="es-ES_tradnl" b="1" dirty="0" err="1"/>
            <a:t>resources</a:t>
          </a:r>
          <a:endParaRPr lang="en-US" b="1" dirty="0"/>
        </a:p>
      </dgm:t>
    </dgm:pt>
    <dgm:pt modelId="{03F6FFA8-8289-4237-91E1-58A4CE3E844D}" type="parTrans" cxnId="{FCF7A6FD-A731-44EA-94D7-776E428BB5C2}">
      <dgm:prSet/>
      <dgm:spPr/>
      <dgm:t>
        <a:bodyPr/>
        <a:lstStyle/>
        <a:p>
          <a:endParaRPr lang="en-US"/>
        </a:p>
      </dgm:t>
    </dgm:pt>
    <dgm:pt modelId="{129D3309-8B7C-492B-A66E-F541676EE988}" type="sibTrans" cxnId="{FCF7A6FD-A731-44EA-94D7-776E428BB5C2}">
      <dgm:prSet/>
      <dgm:spPr/>
      <dgm:t>
        <a:bodyPr/>
        <a:lstStyle/>
        <a:p>
          <a:endParaRPr lang="en-US"/>
        </a:p>
      </dgm:t>
    </dgm:pt>
    <dgm:pt modelId="{15369B36-9D34-454E-8ADA-56230CE08622}">
      <dgm:prSet/>
      <dgm:spPr/>
      <dgm:t>
        <a:bodyPr/>
        <a:lstStyle/>
        <a:p>
          <a:pPr>
            <a:defRPr cap="all"/>
          </a:pPr>
          <a:r>
            <a:rPr lang="es-ES_tradnl" b="1" dirty="0"/>
            <a:t>ENVIRONMENTAL IMPACT</a:t>
          </a:r>
          <a:endParaRPr lang="en-US" b="1" dirty="0"/>
        </a:p>
      </dgm:t>
    </dgm:pt>
    <dgm:pt modelId="{7A5C2805-B069-48FA-B7BC-9D8B3C6353B7}" type="parTrans" cxnId="{EDB1F5E1-A62A-4665-BD64-5A6C51755B01}">
      <dgm:prSet/>
      <dgm:spPr/>
      <dgm:t>
        <a:bodyPr/>
        <a:lstStyle/>
        <a:p>
          <a:endParaRPr lang="en-US"/>
        </a:p>
      </dgm:t>
    </dgm:pt>
    <dgm:pt modelId="{EC5513B4-10F2-4A6E-9983-C21E4C2CBC28}" type="sibTrans" cxnId="{EDB1F5E1-A62A-4665-BD64-5A6C51755B01}">
      <dgm:prSet/>
      <dgm:spPr/>
      <dgm:t>
        <a:bodyPr/>
        <a:lstStyle/>
        <a:p>
          <a:endParaRPr lang="en-US"/>
        </a:p>
      </dgm:t>
    </dgm:pt>
    <dgm:pt modelId="{AFA025F7-D72B-4C38-8BE6-F25EED0FEC65}">
      <dgm:prSet/>
      <dgm:spPr/>
      <dgm:t>
        <a:bodyPr/>
        <a:lstStyle/>
        <a:p>
          <a:pPr>
            <a:defRPr cap="all"/>
          </a:pPr>
          <a:r>
            <a:rPr lang="en-GB" b="1" dirty="0"/>
            <a:t>Climate change</a:t>
          </a:r>
          <a:endParaRPr lang="en-US" b="1" dirty="0"/>
        </a:p>
      </dgm:t>
    </dgm:pt>
    <dgm:pt modelId="{4C9BF54E-9BD3-455D-9A8C-C4AC39BF6272}" type="parTrans" cxnId="{03CA268F-4CC2-4676-B93C-C2BCBB51E2E5}">
      <dgm:prSet/>
      <dgm:spPr/>
      <dgm:t>
        <a:bodyPr/>
        <a:lstStyle/>
        <a:p>
          <a:endParaRPr lang="en-US"/>
        </a:p>
      </dgm:t>
    </dgm:pt>
    <dgm:pt modelId="{2E355812-8213-4893-A207-DED7C6D45B34}" type="sibTrans" cxnId="{03CA268F-4CC2-4676-B93C-C2BCBB51E2E5}">
      <dgm:prSet/>
      <dgm:spPr/>
      <dgm:t>
        <a:bodyPr/>
        <a:lstStyle/>
        <a:p>
          <a:endParaRPr lang="en-US"/>
        </a:p>
      </dgm:t>
    </dgm:pt>
    <dgm:pt modelId="{7631AC47-915C-433D-8D59-E5BAD56DDA98}">
      <dgm:prSet/>
      <dgm:spPr/>
      <dgm:t>
        <a:bodyPr/>
        <a:lstStyle/>
        <a:p>
          <a:pPr>
            <a:defRPr cap="all"/>
          </a:pPr>
          <a:r>
            <a:rPr lang="en-GB" b="1" dirty="0"/>
            <a:t>Economic and social ISSUES</a:t>
          </a:r>
          <a:endParaRPr lang="en-US" b="1" dirty="0"/>
        </a:p>
      </dgm:t>
    </dgm:pt>
    <dgm:pt modelId="{ED711308-9D54-40C8-8450-C229E0CA7C0D}" type="parTrans" cxnId="{005087BA-235E-4B56-AD66-2AA9106F49BD}">
      <dgm:prSet/>
      <dgm:spPr/>
      <dgm:t>
        <a:bodyPr/>
        <a:lstStyle/>
        <a:p>
          <a:endParaRPr lang="en-US"/>
        </a:p>
      </dgm:t>
    </dgm:pt>
    <dgm:pt modelId="{4FB90379-6F08-41E3-9824-0AFF110BDF3E}" type="sibTrans" cxnId="{005087BA-235E-4B56-AD66-2AA9106F49BD}">
      <dgm:prSet/>
      <dgm:spPr/>
      <dgm:t>
        <a:bodyPr/>
        <a:lstStyle/>
        <a:p>
          <a:endParaRPr lang="en-US"/>
        </a:p>
      </dgm:t>
    </dgm:pt>
    <dgm:pt modelId="{EEA9FAF7-9086-47D6-B320-F5A873445D8E}">
      <dgm:prSet/>
      <dgm:spPr/>
      <dgm:t>
        <a:bodyPr/>
        <a:lstStyle/>
        <a:p>
          <a:pPr>
            <a:defRPr cap="all"/>
          </a:pPr>
          <a:r>
            <a:rPr lang="en-GB" b="1" dirty="0"/>
            <a:t>health PROBLEMS</a:t>
          </a:r>
          <a:endParaRPr lang="en-US" b="1" dirty="0"/>
        </a:p>
      </dgm:t>
    </dgm:pt>
    <dgm:pt modelId="{F7A0D423-2757-45E5-A3AB-AF828094D22A}" type="parTrans" cxnId="{08D32B0C-A33C-4328-9D75-E20DA23C48DD}">
      <dgm:prSet/>
      <dgm:spPr/>
      <dgm:t>
        <a:bodyPr/>
        <a:lstStyle/>
        <a:p>
          <a:endParaRPr lang="en-US"/>
        </a:p>
      </dgm:t>
    </dgm:pt>
    <dgm:pt modelId="{93A36E15-ACB0-4A3A-8233-12F60AD54AC4}" type="sibTrans" cxnId="{08D32B0C-A33C-4328-9D75-E20DA23C48DD}">
      <dgm:prSet/>
      <dgm:spPr/>
      <dgm:t>
        <a:bodyPr/>
        <a:lstStyle/>
        <a:p>
          <a:endParaRPr lang="en-US"/>
        </a:p>
      </dgm:t>
    </dgm:pt>
    <dgm:pt modelId="{8B051263-A825-412F-816B-FE503C827E2C}" type="pres">
      <dgm:prSet presAssocID="{A58F546E-2AC2-4267-876F-4BD631E59BB3}" presName="root" presStyleCnt="0">
        <dgm:presLayoutVars>
          <dgm:dir/>
          <dgm:resizeHandles val="exact"/>
        </dgm:presLayoutVars>
      </dgm:prSet>
      <dgm:spPr/>
    </dgm:pt>
    <dgm:pt modelId="{41DD8CDD-46CA-4CF6-B669-FA9264FF837A}" type="pres">
      <dgm:prSet presAssocID="{1592C79D-E5C2-4BFF-8067-9672B5DA9CB1}" presName="compNode" presStyleCnt="0"/>
      <dgm:spPr/>
    </dgm:pt>
    <dgm:pt modelId="{2D99ECCC-32CD-4076-99BF-73FCDE885380}" type="pres">
      <dgm:prSet presAssocID="{1592C79D-E5C2-4BFF-8067-9672B5DA9CB1}" presName="iconBgRect" presStyleLbl="bgShp" presStyleIdx="0" presStyleCnt="5"/>
      <dgm:spPr/>
    </dgm:pt>
    <dgm:pt modelId="{F983BC5C-8F2B-47F0-BF7E-3AE222C5C2C0}" type="pres">
      <dgm:prSet presAssocID="{1592C79D-E5C2-4BFF-8067-9672B5DA9CB1}" presName="iconRect" presStyleLbl="node1" presStyleIdx="0" presStyleCnt="5" custLinFactNeighborY="1026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washing with solid fill"/>
        </a:ext>
      </dgm:extLst>
    </dgm:pt>
    <dgm:pt modelId="{3EAD61CA-4BB8-48E6-AFE2-E67AE932F5E5}" type="pres">
      <dgm:prSet presAssocID="{1592C79D-E5C2-4BFF-8067-9672B5DA9CB1}" presName="spaceRect" presStyleCnt="0"/>
      <dgm:spPr/>
    </dgm:pt>
    <dgm:pt modelId="{A322EBAD-74EB-4331-B842-E5EE06D0EC59}" type="pres">
      <dgm:prSet presAssocID="{1592C79D-E5C2-4BFF-8067-9672B5DA9CB1}" presName="textRect" presStyleLbl="revTx" presStyleIdx="0" presStyleCnt="5">
        <dgm:presLayoutVars>
          <dgm:chMax val="1"/>
          <dgm:chPref val="1"/>
        </dgm:presLayoutVars>
      </dgm:prSet>
      <dgm:spPr/>
    </dgm:pt>
    <dgm:pt modelId="{DCDBC2A6-BB6D-4F69-BE81-4A695A3351C9}" type="pres">
      <dgm:prSet presAssocID="{129D3309-8B7C-492B-A66E-F541676EE988}" presName="sibTrans" presStyleCnt="0"/>
      <dgm:spPr/>
    </dgm:pt>
    <dgm:pt modelId="{C583D141-FD0C-42FF-BF74-2AD324E15C94}" type="pres">
      <dgm:prSet presAssocID="{15369B36-9D34-454E-8ADA-56230CE08622}" presName="compNode" presStyleCnt="0"/>
      <dgm:spPr/>
    </dgm:pt>
    <dgm:pt modelId="{C80E61A3-A0FD-47DA-94A4-FB5DFE6D392D}" type="pres">
      <dgm:prSet presAssocID="{15369B36-9D34-454E-8ADA-56230CE08622}" presName="iconBgRect" presStyleLbl="bgShp" presStyleIdx="1" presStyleCnt="5"/>
      <dgm:spPr/>
    </dgm:pt>
    <dgm:pt modelId="{4EA2CE1A-FD93-460B-8012-C1F7CEFA7CFA}" type="pres">
      <dgm:prSet presAssocID="{15369B36-9D34-454E-8ADA-56230CE0862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ask"/>
        </a:ext>
      </dgm:extLst>
    </dgm:pt>
    <dgm:pt modelId="{4B980D7D-142E-45E8-AFFB-2D1A78BEABD6}" type="pres">
      <dgm:prSet presAssocID="{15369B36-9D34-454E-8ADA-56230CE08622}" presName="spaceRect" presStyleCnt="0"/>
      <dgm:spPr/>
    </dgm:pt>
    <dgm:pt modelId="{98C3DC88-4696-48C0-AA25-FF205EC4CE9F}" type="pres">
      <dgm:prSet presAssocID="{15369B36-9D34-454E-8ADA-56230CE08622}" presName="textRect" presStyleLbl="revTx" presStyleIdx="1" presStyleCnt="5">
        <dgm:presLayoutVars>
          <dgm:chMax val="1"/>
          <dgm:chPref val="1"/>
        </dgm:presLayoutVars>
      </dgm:prSet>
      <dgm:spPr/>
    </dgm:pt>
    <dgm:pt modelId="{3AF3EF97-03CD-43EA-B8C6-FB01B1044245}" type="pres">
      <dgm:prSet presAssocID="{EC5513B4-10F2-4A6E-9983-C21E4C2CBC28}" presName="sibTrans" presStyleCnt="0"/>
      <dgm:spPr/>
    </dgm:pt>
    <dgm:pt modelId="{995FF741-3311-4D9D-B752-D6A6DB68C047}" type="pres">
      <dgm:prSet presAssocID="{AFA025F7-D72B-4C38-8BE6-F25EED0FEC65}" presName="compNode" presStyleCnt="0"/>
      <dgm:spPr/>
    </dgm:pt>
    <dgm:pt modelId="{CC198899-AC73-4775-9FDE-6969CB6FBDCA}" type="pres">
      <dgm:prSet presAssocID="{AFA025F7-D72B-4C38-8BE6-F25EED0FEC65}" presName="iconBgRect" presStyleLbl="bgShp" presStyleIdx="2" presStyleCnt="5"/>
      <dgm:spPr/>
    </dgm:pt>
    <dgm:pt modelId="{10F0E8F9-738E-405E-A1A1-126D41429653}" type="pres">
      <dgm:prSet presAssocID="{AFA025F7-D72B-4C38-8BE6-F25EED0FEC6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ermometer"/>
        </a:ext>
      </dgm:extLst>
    </dgm:pt>
    <dgm:pt modelId="{758D049F-6EA4-44EF-AB2B-7FADE2B109D9}" type="pres">
      <dgm:prSet presAssocID="{AFA025F7-D72B-4C38-8BE6-F25EED0FEC65}" presName="spaceRect" presStyleCnt="0"/>
      <dgm:spPr/>
    </dgm:pt>
    <dgm:pt modelId="{17E059C5-1546-4AFA-BEEF-05ACA4EDB0D8}" type="pres">
      <dgm:prSet presAssocID="{AFA025F7-D72B-4C38-8BE6-F25EED0FEC65}" presName="textRect" presStyleLbl="revTx" presStyleIdx="2" presStyleCnt="5">
        <dgm:presLayoutVars>
          <dgm:chMax val="1"/>
          <dgm:chPref val="1"/>
        </dgm:presLayoutVars>
      </dgm:prSet>
      <dgm:spPr/>
    </dgm:pt>
    <dgm:pt modelId="{29321148-74CA-4348-ABA7-384BFA733A6E}" type="pres">
      <dgm:prSet presAssocID="{2E355812-8213-4893-A207-DED7C6D45B34}" presName="sibTrans" presStyleCnt="0"/>
      <dgm:spPr/>
    </dgm:pt>
    <dgm:pt modelId="{B2F27E47-EA1C-4EC7-88F7-FB368DB7BD77}" type="pres">
      <dgm:prSet presAssocID="{7631AC47-915C-433D-8D59-E5BAD56DDA98}" presName="compNode" presStyleCnt="0"/>
      <dgm:spPr/>
    </dgm:pt>
    <dgm:pt modelId="{E399AF6F-6EC0-477C-849B-613BF2C2C16B}" type="pres">
      <dgm:prSet presAssocID="{7631AC47-915C-433D-8D59-E5BAD56DDA98}" presName="iconBgRect" presStyleLbl="bgShp" presStyleIdx="3" presStyleCnt="5"/>
      <dgm:spPr/>
    </dgm:pt>
    <dgm:pt modelId="{6F2339F6-6627-4647-8E14-A68F71CCA9DC}" type="pres">
      <dgm:prSet presAssocID="{7631AC47-915C-433D-8D59-E5BAD56DDA9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ins"/>
        </a:ext>
      </dgm:extLst>
    </dgm:pt>
    <dgm:pt modelId="{8F85DB09-6325-4EB7-A74A-512C4FABB92A}" type="pres">
      <dgm:prSet presAssocID="{7631AC47-915C-433D-8D59-E5BAD56DDA98}" presName="spaceRect" presStyleCnt="0"/>
      <dgm:spPr/>
    </dgm:pt>
    <dgm:pt modelId="{26F48B53-36B4-4900-AFCB-6FE12C6EF157}" type="pres">
      <dgm:prSet presAssocID="{7631AC47-915C-433D-8D59-E5BAD56DDA98}" presName="textRect" presStyleLbl="revTx" presStyleIdx="3" presStyleCnt="5">
        <dgm:presLayoutVars>
          <dgm:chMax val="1"/>
          <dgm:chPref val="1"/>
        </dgm:presLayoutVars>
      </dgm:prSet>
      <dgm:spPr/>
    </dgm:pt>
    <dgm:pt modelId="{08673C69-A0D9-47BD-832C-E6661C4FAEC2}" type="pres">
      <dgm:prSet presAssocID="{4FB90379-6F08-41E3-9824-0AFF110BDF3E}" presName="sibTrans" presStyleCnt="0"/>
      <dgm:spPr/>
    </dgm:pt>
    <dgm:pt modelId="{6488DE9A-A124-4C21-A39F-E0466C8C38DB}" type="pres">
      <dgm:prSet presAssocID="{EEA9FAF7-9086-47D6-B320-F5A873445D8E}" presName="compNode" presStyleCnt="0"/>
      <dgm:spPr/>
    </dgm:pt>
    <dgm:pt modelId="{C4A03C4D-B790-4753-ABB5-CC8082DF793C}" type="pres">
      <dgm:prSet presAssocID="{EEA9FAF7-9086-47D6-B320-F5A873445D8E}" presName="iconBgRect" presStyleLbl="bgShp" presStyleIdx="4" presStyleCnt="5"/>
      <dgm:spPr/>
    </dgm:pt>
    <dgm:pt modelId="{FEBBBA03-E8E2-4F6D-AF26-1A565A77142C}" type="pres">
      <dgm:prSet presAssocID="{EEA9FAF7-9086-47D6-B320-F5A873445D8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ethoscope"/>
        </a:ext>
      </dgm:extLst>
    </dgm:pt>
    <dgm:pt modelId="{F70B883F-E812-468F-8290-2D754B94BC81}" type="pres">
      <dgm:prSet presAssocID="{EEA9FAF7-9086-47D6-B320-F5A873445D8E}" presName="spaceRect" presStyleCnt="0"/>
      <dgm:spPr/>
    </dgm:pt>
    <dgm:pt modelId="{3619E5D8-0442-4C3A-8BA1-178BDAABF753}" type="pres">
      <dgm:prSet presAssocID="{EEA9FAF7-9086-47D6-B320-F5A873445D8E}" presName="textRect" presStyleLbl="revTx" presStyleIdx="4" presStyleCnt="5">
        <dgm:presLayoutVars>
          <dgm:chMax val="1"/>
          <dgm:chPref val="1"/>
        </dgm:presLayoutVars>
      </dgm:prSet>
      <dgm:spPr/>
    </dgm:pt>
  </dgm:ptLst>
  <dgm:cxnLst>
    <dgm:cxn modelId="{08D32B0C-A33C-4328-9D75-E20DA23C48DD}" srcId="{A58F546E-2AC2-4267-876F-4BD631E59BB3}" destId="{EEA9FAF7-9086-47D6-B320-F5A873445D8E}" srcOrd="4" destOrd="0" parTransId="{F7A0D423-2757-45E5-A3AB-AF828094D22A}" sibTransId="{93A36E15-ACB0-4A3A-8233-12F60AD54AC4}"/>
    <dgm:cxn modelId="{03CA268F-4CC2-4676-B93C-C2BCBB51E2E5}" srcId="{A58F546E-2AC2-4267-876F-4BD631E59BB3}" destId="{AFA025F7-D72B-4C38-8BE6-F25EED0FEC65}" srcOrd="2" destOrd="0" parTransId="{4C9BF54E-9BD3-455D-9A8C-C4AC39BF6272}" sibTransId="{2E355812-8213-4893-A207-DED7C6D45B34}"/>
    <dgm:cxn modelId="{009934A1-B89D-4C96-9720-603D9AE13D74}" type="presOf" srcId="{15369B36-9D34-454E-8ADA-56230CE08622}" destId="{98C3DC88-4696-48C0-AA25-FF205EC4CE9F}" srcOrd="0" destOrd="0" presId="urn:microsoft.com/office/officeart/2018/5/layout/IconCircleLabelList"/>
    <dgm:cxn modelId="{986AABAB-0322-4457-A423-C565EDFC68E3}" type="presOf" srcId="{EEA9FAF7-9086-47D6-B320-F5A873445D8E}" destId="{3619E5D8-0442-4C3A-8BA1-178BDAABF753}" srcOrd="0" destOrd="0" presId="urn:microsoft.com/office/officeart/2018/5/layout/IconCircleLabelList"/>
    <dgm:cxn modelId="{4FEB73B4-9A0C-4D67-9FC2-0465EB1DEBAF}" type="presOf" srcId="{7631AC47-915C-433D-8D59-E5BAD56DDA98}" destId="{26F48B53-36B4-4900-AFCB-6FE12C6EF157}" srcOrd="0" destOrd="0" presId="urn:microsoft.com/office/officeart/2018/5/layout/IconCircleLabelList"/>
    <dgm:cxn modelId="{42A336B8-F181-4579-BBBE-DDCCB30F9F20}" type="presOf" srcId="{AFA025F7-D72B-4C38-8BE6-F25EED0FEC65}" destId="{17E059C5-1546-4AFA-BEEF-05ACA4EDB0D8}" srcOrd="0" destOrd="0" presId="urn:microsoft.com/office/officeart/2018/5/layout/IconCircleLabelList"/>
    <dgm:cxn modelId="{240C22B9-2340-4C10-9CBF-B8883DC2333E}" type="presOf" srcId="{1592C79D-E5C2-4BFF-8067-9672B5DA9CB1}" destId="{A322EBAD-74EB-4331-B842-E5EE06D0EC59}" srcOrd="0" destOrd="0" presId="urn:microsoft.com/office/officeart/2018/5/layout/IconCircleLabelList"/>
    <dgm:cxn modelId="{47E03FBA-56CE-4BDE-8111-0384C865E08A}" type="presOf" srcId="{A58F546E-2AC2-4267-876F-4BD631E59BB3}" destId="{8B051263-A825-412F-816B-FE503C827E2C}" srcOrd="0" destOrd="0" presId="urn:microsoft.com/office/officeart/2018/5/layout/IconCircleLabelList"/>
    <dgm:cxn modelId="{005087BA-235E-4B56-AD66-2AA9106F49BD}" srcId="{A58F546E-2AC2-4267-876F-4BD631E59BB3}" destId="{7631AC47-915C-433D-8D59-E5BAD56DDA98}" srcOrd="3" destOrd="0" parTransId="{ED711308-9D54-40C8-8450-C229E0CA7C0D}" sibTransId="{4FB90379-6F08-41E3-9824-0AFF110BDF3E}"/>
    <dgm:cxn modelId="{EDB1F5E1-A62A-4665-BD64-5A6C51755B01}" srcId="{A58F546E-2AC2-4267-876F-4BD631E59BB3}" destId="{15369B36-9D34-454E-8ADA-56230CE08622}" srcOrd="1" destOrd="0" parTransId="{7A5C2805-B069-48FA-B7BC-9D8B3C6353B7}" sibTransId="{EC5513B4-10F2-4A6E-9983-C21E4C2CBC28}"/>
    <dgm:cxn modelId="{FCF7A6FD-A731-44EA-94D7-776E428BB5C2}" srcId="{A58F546E-2AC2-4267-876F-4BD631E59BB3}" destId="{1592C79D-E5C2-4BFF-8067-9672B5DA9CB1}" srcOrd="0" destOrd="0" parTransId="{03F6FFA8-8289-4237-91E1-58A4CE3E844D}" sibTransId="{129D3309-8B7C-492B-A66E-F541676EE988}"/>
    <dgm:cxn modelId="{90314AF1-DFAB-44D5-B7F4-C3F3EED14AAF}" type="presParOf" srcId="{8B051263-A825-412F-816B-FE503C827E2C}" destId="{41DD8CDD-46CA-4CF6-B669-FA9264FF837A}" srcOrd="0" destOrd="0" presId="urn:microsoft.com/office/officeart/2018/5/layout/IconCircleLabelList"/>
    <dgm:cxn modelId="{18AC9CEF-4A38-4F09-9EE3-0FE252D8F379}" type="presParOf" srcId="{41DD8CDD-46CA-4CF6-B669-FA9264FF837A}" destId="{2D99ECCC-32CD-4076-99BF-73FCDE885380}" srcOrd="0" destOrd="0" presId="urn:microsoft.com/office/officeart/2018/5/layout/IconCircleLabelList"/>
    <dgm:cxn modelId="{BFB295A2-3F40-4B53-93F4-BF73F0C72FF8}" type="presParOf" srcId="{41DD8CDD-46CA-4CF6-B669-FA9264FF837A}" destId="{F983BC5C-8F2B-47F0-BF7E-3AE222C5C2C0}" srcOrd="1" destOrd="0" presId="urn:microsoft.com/office/officeart/2018/5/layout/IconCircleLabelList"/>
    <dgm:cxn modelId="{869EA86E-FE39-45C5-B8B8-C3CF539E19C7}" type="presParOf" srcId="{41DD8CDD-46CA-4CF6-B669-FA9264FF837A}" destId="{3EAD61CA-4BB8-48E6-AFE2-E67AE932F5E5}" srcOrd="2" destOrd="0" presId="urn:microsoft.com/office/officeart/2018/5/layout/IconCircleLabelList"/>
    <dgm:cxn modelId="{7A05532E-B319-4081-8B5D-13A00E78292D}" type="presParOf" srcId="{41DD8CDD-46CA-4CF6-B669-FA9264FF837A}" destId="{A322EBAD-74EB-4331-B842-E5EE06D0EC59}" srcOrd="3" destOrd="0" presId="urn:microsoft.com/office/officeart/2018/5/layout/IconCircleLabelList"/>
    <dgm:cxn modelId="{5D397FB9-84C2-42C2-B1BA-831CD04F9D4F}" type="presParOf" srcId="{8B051263-A825-412F-816B-FE503C827E2C}" destId="{DCDBC2A6-BB6D-4F69-BE81-4A695A3351C9}" srcOrd="1" destOrd="0" presId="urn:microsoft.com/office/officeart/2018/5/layout/IconCircleLabelList"/>
    <dgm:cxn modelId="{A1264F27-FC8B-4321-971F-63767FF4BCCF}" type="presParOf" srcId="{8B051263-A825-412F-816B-FE503C827E2C}" destId="{C583D141-FD0C-42FF-BF74-2AD324E15C94}" srcOrd="2" destOrd="0" presId="urn:microsoft.com/office/officeart/2018/5/layout/IconCircleLabelList"/>
    <dgm:cxn modelId="{7E279F0C-97C7-4467-A6F8-36BC152564D4}" type="presParOf" srcId="{C583D141-FD0C-42FF-BF74-2AD324E15C94}" destId="{C80E61A3-A0FD-47DA-94A4-FB5DFE6D392D}" srcOrd="0" destOrd="0" presId="urn:microsoft.com/office/officeart/2018/5/layout/IconCircleLabelList"/>
    <dgm:cxn modelId="{31EA4EFE-F74D-4926-BF50-85AA02C5E196}" type="presParOf" srcId="{C583D141-FD0C-42FF-BF74-2AD324E15C94}" destId="{4EA2CE1A-FD93-460B-8012-C1F7CEFA7CFA}" srcOrd="1" destOrd="0" presId="urn:microsoft.com/office/officeart/2018/5/layout/IconCircleLabelList"/>
    <dgm:cxn modelId="{A24FF739-A961-417C-B7F4-19B40F46A2FA}" type="presParOf" srcId="{C583D141-FD0C-42FF-BF74-2AD324E15C94}" destId="{4B980D7D-142E-45E8-AFFB-2D1A78BEABD6}" srcOrd="2" destOrd="0" presId="urn:microsoft.com/office/officeart/2018/5/layout/IconCircleLabelList"/>
    <dgm:cxn modelId="{23C59737-A028-4670-B50F-3AA4ECAF872E}" type="presParOf" srcId="{C583D141-FD0C-42FF-BF74-2AD324E15C94}" destId="{98C3DC88-4696-48C0-AA25-FF205EC4CE9F}" srcOrd="3" destOrd="0" presId="urn:microsoft.com/office/officeart/2018/5/layout/IconCircleLabelList"/>
    <dgm:cxn modelId="{44B6250F-783A-41F5-B2A1-9EF48972A175}" type="presParOf" srcId="{8B051263-A825-412F-816B-FE503C827E2C}" destId="{3AF3EF97-03CD-43EA-B8C6-FB01B1044245}" srcOrd="3" destOrd="0" presId="urn:microsoft.com/office/officeart/2018/5/layout/IconCircleLabelList"/>
    <dgm:cxn modelId="{C96029D5-261D-4524-98D9-D6F84C5809AF}" type="presParOf" srcId="{8B051263-A825-412F-816B-FE503C827E2C}" destId="{995FF741-3311-4D9D-B752-D6A6DB68C047}" srcOrd="4" destOrd="0" presId="urn:microsoft.com/office/officeart/2018/5/layout/IconCircleLabelList"/>
    <dgm:cxn modelId="{8299A6AA-238F-4690-BE0C-95063C1E4113}" type="presParOf" srcId="{995FF741-3311-4D9D-B752-D6A6DB68C047}" destId="{CC198899-AC73-4775-9FDE-6969CB6FBDCA}" srcOrd="0" destOrd="0" presId="urn:microsoft.com/office/officeart/2018/5/layout/IconCircleLabelList"/>
    <dgm:cxn modelId="{5906BB49-FA6E-42E2-B452-583451F5F97B}" type="presParOf" srcId="{995FF741-3311-4D9D-B752-D6A6DB68C047}" destId="{10F0E8F9-738E-405E-A1A1-126D41429653}" srcOrd="1" destOrd="0" presId="urn:microsoft.com/office/officeart/2018/5/layout/IconCircleLabelList"/>
    <dgm:cxn modelId="{3634031D-CDBE-404D-A047-A46C59D5CC63}" type="presParOf" srcId="{995FF741-3311-4D9D-B752-D6A6DB68C047}" destId="{758D049F-6EA4-44EF-AB2B-7FADE2B109D9}" srcOrd="2" destOrd="0" presId="urn:microsoft.com/office/officeart/2018/5/layout/IconCircleLabelList"/>
    <dgm:cxn modelId="{DCD13FF0-7925-4C5A-A0C9-93EA431C5610}" type="presParOf" srcId="{995FF741-3311-4D9D-B752-D6A6DB68C047}" destId="{17E059C5-1546-4AFA-BEEF-05ACA4EDB0D8}" srcOrd="3" destOrd="0" presId="urn:microsoft.com/office/officeart/2018/5/layout/IconCircleLabelList"/>
    <dgm:cxn modelId="{5467DB19-0FC1-45CA-AB28-354EF34FEF5C}" type="presParOf" srcId="{8B051263-A825-412F-816B-FE503C827E2C}" destId="{29321148-74CA-4348-ABA7-384BFA733A6E}" srcOrd="5" destOrd="0" presId="urn:microsoft.com/office/officeart/2018/5/layout/IconCircleLabelList"/>
    <dgm:cxn modelId="{76CEF39E-3A82-4C8D-BB74-0CD3D67DB43A}" type="presParOf" srcId="{8B051263-A825-412F-816B-FE503C827E2C}" destId="{B2F27E47-EA1C-4EC7-88F7-FB368DB7BD77}" srcOrd="6" destOrd="0" presId="urn:microsoft.com/office/officeart/2018/5/layout/IconCircleLabelList"/>
    <dgm:cxn modelId="{18F132FC-3916-4D62-B6FE-A3BE6B25577E}" type="presParOf" srcId="{B2F27E47-EA1C-4EC7-88F7-FB368DB7BD77}" destId="{E399AF6F-6EC0-477C-849B-613BF2C2C16B}" srcOrd="0" destOrd="0" presId="urn:microsoft.com/office/officeart/2018/5/layout/IconCircleLabelList"/>
    <dgm:cxn modelId="{260F811F-CEC3-4B44-A119-1A033CB470DE}" type="presParOf" srcId="{B2F27E47-EA1C-4EC7-88F7-FB368DB7BD77}" destId="{6F2339F6-6627-4647-8E14-A68F71CCA9DC}" srcOrd="1" destOrd="0" presId="urn:microsoft.com/office/officeart/2018/5/layout/IconCircleLabelList"/>
    <dgm:cxn modelId="{C83C423B-EA97-4049-B0E3-D56DDE588494}" type="presParOf" srcId="{B2F27E47-EA1C-4EC7-88F7-FB368DB7BD77}" destId="{8F85DB09-6325-4EB7-A74A-512C4FABB92A}" srcOrd="2" destOrd="0" presId="urn:microsoft.com/office/officeart/2018/5/layout/IconCircleLabelList"/>
    <dgm:cxn modelId="{3F66653A-F12A-40F2-9212-9EAFECEFBE6B}" type="presParOf" srcId="{B2F27E47-EA1C-4EC7-88F7-FB368DB7BD77}" destId="{26F48B53-36B4-4900-AFCB-6FE12C6EF157}" srcOrd="3" destOrd="0" presId="urn:microsoft.com/office/officeart/2018/5/layout/IconCircleLabelList"/>
    <dgm:cxn modelId="{E01550A4-2507-452A-BE36-6B996859FC53}" type="presParOf" srcId="{8B051263-A825-412F-816B-FE503C827E2C}" destId="{08673C69-A0D9-47BD-832C-E6661C4FAEC2}" srcOrd="7" destOrd="0" presId="urn:microsoft.com/office/officeart/2018/5/layout/IconCircleLabelList"/>
    <dgm:cxn modelId="{4C932559-A2D8-4C0F-B481-025767A02918}" type="presParOf" srcId="{8B051263-A825-412F-816B-FE503C827E2C}" destId="{6488DE9A-A124-4C21-A39F-E0466C8C38DB}" srcOrd="8" destOrd="0" presId="urn:microsoft.com/office/officeart/2018/5/layout/IconCircleLabelList"/>
    <dgm:cxn modelId="{E23D1244-B272-40B2-ACBC-EFFBC3FDD7FE}" type="presParOf" srcId="{6488DE9A-A124-4C21-A39F-E0466C8C38DB}" destId="{C4A03C4D-B790-4753-ABB5-CC8082DF793C}" srcOrd="0" destOrd="0" presId="urn:microsoft.com/office/officeart/2018/5/layout/IconCircleLabelList"/>
    <dgm:cxn modelId="{F0C82399-1464-4715-BC9C-74EDAEDFC3B8}" type="presParOf" srcId="{6488DE9A-A124-4C21-A39F-E0466C8C38DB}" destId="{FEBBBA03-E8E2-4F6D-AF26-1A565A77142C}" srcOrd="1" destOrd="0" presId="urn:microsoft.com/office/officeart/2018/5/layout/IconCircleLabelList"/>
    <dgm:cxn modelId="{71FE8DA9-5A23-4128-9F3E-A67746F59281}" type="presParOf" srcId="{6488DE9A-A124-4C21-A39F-E0466C8C38DB}" destId="{F70B883F-E812-468F-8290-2D754B94BC81}" srcOrd="2" destOrd="0" presId="urn:microsoft.com/office/officeart/2018/5/layout/IconCircleLabelList"/>
    <dgm:cxn modelId="{D9F4979D-BB5B-4CE9-AA6A-301B32FCAAE2}" type="presParOf" srcId="{6488DE9A-A124-4C21-A39F-E0466C8C38DB}" destId="{3619E5D8-0442-4C3A-8BA1-178BDAABF75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B3119A-1F49-4887-A21C-C96FE7BD0A7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648CB7A-042E-44F1-902A-DF4EC77EE5A0}">
      <dgm:prSet custT="1"/>
      <dgm:spPr/>
      <dgm:t>
        <a:bodyPr/>
        <a:lstStyle/>
        <a:p>
          <a:pPr>
            <a:lnSpc>
              <a:spcPct val="100000"/>
            </a:lnSpc>
          </a:pPr>
          <a:r>
            <a:rPr lang="en-GB" sz="1600" b="1" dirty="0"/>
            <a:t>Crop Yield Prediction</a:t>
          </a:r>
        </a:p>
      </dgm:t>
    </dgm:pt>
    <dgm:pt modelId="{E17423B6-BBC5-49E1-8563-060013DE6044}" type="parTrans" cxnId="{6616C9E3-BF6C-4D31-BB7F-080B7599CAB1}">
      <dgm:prSet/>
      <dgm:spPr/>
      <dgm:t>
        <a:bodyPr/>
        <a:lstStyle/>
        <a:p>
          <a:endParaRPr lang="en-US" sz="2000"/>
        </a:p>
      </dgm:t>
    </dgm:pt>
    <dgm:pt modelId="{4421A7AC-96A0-451C-8A24-0F2F9256629A}" type="sibTrans" cxnId="{6616C9E3-BF6C-4D31-BB7F-080B7599CAB1}">
      <dgm:prSet/>
      <dgm:spPr/>
      <dgm:t>
        <a:bodyPr/>
        <a:lstStyle/>
        <a:p>
          <a:endParaRPr lang="en-US" sz="2000"/>
        </a:p>
      </dgm:t>
    </dgm:pt>
    <dgm:pt modelId="{F5A083C4-6E31-456C-9E62-FBE9BB5BB8BB}">
      <dgm:prSet custT="1"/>
      <dgm:spPr/>
      <dgm:t>
        <a:bodyPr/>
        <a:lstStyle/>
        <a:p>
          <a:pPr>
            <a:lnSpc>
              <a:spcPct val="100000"/>
            </a:lnSpc>
          </a:pPr>
          <a:r>
            <a:rPr lang="en-GB" sz="1600" b="1" dirty="0"/>
            <a:t>Precision Farming</a:t>
          </a:r>
          <a:r>
            <a:rPr lang="en-GB" sz="1600" dirty="0"/>
            <a:t> </a:t>
          </a:r>
        </a:p>
      </dgm:t>
    </dgm:pt>
    <dgm:pt modelId="{AE97F0B6-4281-4904-AD6F-841F5542D94B}" type="parTrans" cxnId="{4DAB395C-B750-40A9-B412-D06A26084F9B}">
      <dgm:prSet/>
      <dgm:spPr/>
      <dgm:t>
        <a:bodyPr/>
        <a:lstStyle/>
        <a:p>
          <a:endParaRPr lang="en-US" sz="2000"/>
        </a:p>
      </dgm:t>
    </dgm:pt>
    <dgm:pt modelId="{63E59603-0636-4F75-983C-E26B2F94E456}" type="sibTrans" cxnId="{4DAB395C-B750-40A9-B412-D06A26084F9B}">
      <dgm:prSet/>
      <dgm:spPr/>
      <dgm:t>
        <a:bodyPr/>
        <a:lstStyle/>
        <a:p>
          <a:endParaRPr lang="en-US" sz="2000"/>
        </a:p>
      </dgm:t>
    </dgm:pt>
    <dgm:pt modelId="{B78F112C-68E6-40FC-8442-3EF1579665C7}">
      <dgm:prSet custT="1"/>
      <dgm:spPr/>
      <dgm:t>
        <a:bodyPr/>
        <a:lstStyle/>
        <a:p>
          <a:pPr>
            <a:lnSpc>
              <a:spcPct val="100000"/>
            </a:lnSpc>
          </a:pPr>
          <a:r>
            <a:rPr lang="en-GB" sz="1600" b="1" dirty="0"/>
            <a:t>Disease and Pest Detection</a:t>
          </a:r>
          <a:endParaRPr lang="en-GB" sz="1600" dirty="0"/>
        </a:p>
      </dgm:t>
    </dgm:pt>
    <dgm:pt modelId="{DF17229B-1190-41E9-A079-2A42D0EF2AF3}" type="parTrans" cxnId="{AFFFE87D-2830-486E-9935-D678B117686E}">
      <dgm:prSet/>
      <dgm:spPr/>
      <dgm:t>
        <a:bodyPr/>
        <a:lstStyle/>
        <a:p>
          <a:endParaRPr lang="en-US" sz="2000"/>
        </a:p>
      </dgm:t>
    </dgm:pt>
    <dgm:pt modelId="{0FE23849-BF79-4095-8AD7-8BA46117A7A6}" type="sibTrans" cxnId="{AFFFE87D-2830-486E-9935-D678B117686E}">
      <dgm:prSet/>
      <dgm:spPr/>
      <dgm:t>
        <a:bodyPr/>
        <a:lstStyle/>
        <a:p>
          <a:endParaRPr lang="en-US" sz="2000"/>
        </a:p>
      </dgm:t>
    </dgm:pt>
    <dgm:pt modelId="{79949C55-EE79-4AAE-A595-0B6387269084}" type="pres">
      <dgm:prSet presAssocID="{A8B3119A-1F49-4887-A21C-C96FE7BD0A71}" presName="root" presStyleCnt="0">
        <dgm:presLayoutVars>
          <dgm:dir/>
          <dgm:resizeHandles val="exact"/>
        </dgm:presLayoutVars>
      </dgm:prSet>
      <dgm:spPr/>
    </dgm:pt>
    <dgm:pt modelId="{1F15DDB9-E046-4906-82B5-99E070ED108B}" type="pres">
      <dgm:prSet presAssocID="{7648CB7A-042E-44F1-902A-DF4EC77EE5A0}" presName="compNode" presStyleCnt="0"/>
      <dgm:spPr/>
    </dgm:pt>
    <dgm:pt modelId="{52967240-7940-4335-9029-8E0D54E57E1C}" type="pres">
      <dgm:prSet presAssocID="{7648CB7A-042E-44F1-902A-DF4EC77EE5A0}" presName="bgRect" presStyleLbl="bgShp" presStyleIdx="0" presStyleCnt="3"/>
      <dgm:spPr/>
    </dgm:pt>
    <dgm:pt modelId="{A7EEDBE1-E166-45AF-842C-960148367A37}" type="pres">
      <dgm:prSet presAssocID="{7648CB7A-042E-44F1-902A-DF4EC77EE5A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rm scene"/>
        </a:ext>
      </dgm:extLst>
    </dgm:pt>
    <dgm:pt modelId="{156019AD-5F58-4630-8EC6-D8ECB253B62E}" type="pres">
      <dgm:prSet presAssocID="{7648CB7A-042E-44F1-902A-DF4EC77EE5A0}" presName="spaceRect" presStyleCnt="0"/>
      <dgm:spPr/>
    </dgm:pt>
    <dgm:pt modelId="{2E496EB5-170E-4DE1-BFFE-4E2CCDC04D79}" type="pres">
      <dgm:prSet presAssocID="{7648CB7A-042E-44F1-902A-DF4EC77EE5A0}" presName="parTx" presStyleLbl="revTx" presStyleIdx="0" presStyleCnt="3">
        <dgm:presLayoutVars>
          <dgm:chMax val="0"/>
          <dgm:chPref val="0"/>
        </dgm:presLayoutVars>
      </dgm:prSet>
      <dgm:spPr/>
    </dgm:pt>
    <dgm:pt modelId="{81A51A31-9A14-4392-AE55-90084647F923}" type="pres">
      <dgm:prSet presAssocID="{4421A7AC-96A0-451C-8A24-0F2F9256629A}" presName="sibTrans" presStyleCnt="0"/>
      <dgm:spPr/>
    </dgm:pt>
    <dgm:pt modelId="{7BB7BD9C-D084-4849-B85A-3A38A3801DE3}" type="pres">
      <dgm:prSet presAssocID="{F5A083C4-6E31-456C-9E62-FBE9BB5BB8BB}" presName="compNode" presStyleCnt="0"/>
      <dgm:spPr/>
    </dgm:pt>
    <dgm:pt modelId="{D2A5C059-6BB8-4965-A47F-FA2AC2918751}" type="pres">
      <dgm:prSet presAssocID="{F5A083C4-6E31-456C-9E62-FBE9BB5BB8BB}" presName="bgRect" presStyleLbl="bgShp" presStyleIdx="1" presStyleCnt="3"/>
      <dgm:spPr/>
    </dgm:pt>
    <dgm:pt modelId="{83AFB9C2-31D4-4F39-917E-BEB6468E9B47}" type="pres">
      <dgm:prSet presAssocID="{F5A083C4-6E31-456C-9E62-FBE9BB5BB8B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ctor"/>
        </a:ext>
      </dgm:extLst>
    </dgm:pt>
    <dgm:pt modelId="{B2A7834F-987E-415F-A192-0C9E6C3C55F7}" type="pres">
      <dgm:prSet presAssocID="{F5A083C4-6E31-456C-9E62-FBE9BB5BB8BB}" presName="spaceRect" presStyleCnt="0"/>
      <dgm:spPr/>
    </dgm:pt>
    <dgm:pt modelId="{D759BF14-2F56-4B1C-8BC1-31C15C4F8A06}" type="pres">
      <dgm:prSet presAssocID="{F5A083C4-6E31-456C-9E62-FBE9BB5BB8BB}" presName="parTx" presStyleLbl="revTx" presStyleIdx="1" presStyleCnt="3">
        <dgm:presLayoutVars>
          <dgm:chMax val="0"/>
          <dgm:chPref val="0"/>
        </dgm:presLayoutVars>
      </dgm:prSet>
      <dgm:spPr/>
    </dgm:pt>
    <dgm:pt modelId="{500413EC-177D-404B-A906-6CAC1801808C}" type="pres">
      <dgm:prSet presAssocID="{63E59603-0636-4F75-983C-E26B2F94E456}" presName="sibTrans" presStyleCnt="0"/>
      <dgm:spPr/>
    </dgm:pt>
    <dgm:pt modelId="{E942A17E-3F8A-4F5A-8949-6745AC3BF685}" type="pres">
      <dgm:prSet presAssocID="{B78F112C-68E6-40FC-8442-3EF1579665C7}" presName="compNode" presStyleCnt="0"/>
      <dgm:spPr/>
    </dgm:pt>
    <dgm:pt modelId="{291761EC-6878-4CE0-A90B-34E375E1378C}" type="pres">
      <dgm:prSet presAssocID="{B78F112C-68E6-40FC-8442-3EF1579665C7}" presName="bgRect" presStyleLbl="bgShp" presStyleIdx="2" presStyleCnt="3"/>
      <dgm:spPr/>
    </dgm:pt>
    <dgm:pt modelId="{0D0A144F-11D9-4052-A759-6A9D8F8EE2BC}" type="pres">
      <dgm:prSet presAssocID="{B78F112C-68E6-40FC-8442-3EF1579665C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g spray"/>
        </a:ext>
      </dgm:extLst>
    </dgm:pt>
    <dgm:pt modelId="{CF2874E4-8246-4F40-87E4-E2A1358718AF}" type="pres">
      <dgm:prSet presAssocID="{B78F112C-68E6-40FC-8442-3EF1579665C7}" presName="spaceRect" presStyleCnt="0"/>
      <dgm:spPr/>
    </dgm:pt>
    <dgm:pt modelId="{93C951D2-8796-46BF-9B1F-9C157FE17AA8}" type="pres">
      <dgm:prSet presAssocID="{B78F112C-68E6-40FC-8442-3EF1579665C7}" presName="parTx" presStyleLbl="revTx" presStyleIdx="2" presStyleCnt="3">
        <dgm:presLayoutVars>
          <dgm:chMax val="0"/>
          <dgm:chPref val="0"/>
        </dgm:presLayoutVars>
      </dgm:prSet>
      <dgm:spPr/>
    </dgm:pt>
  </dgm:ptLst>
  <dgm:cxnLst>
    <dgm:cxn modelId="{4DAB395C-B750-40A9-B412-D06A26084F9B}" srcId="{A8B3119A-1F49-4887-A21C-C96FE7BD0A71}" destId="{F5A083C4-6E31-456C-9E62-FBE9BB5BB8BB}" srcOrd="1" destOrd="0" parTransId="{AE97F0B6-4281-4904-AD6F-841F5542D94B}" sibTransId="{63E59603-0636-4F75-983C-E26B2F94E456}"/>
    <dgm:cxn modelId="{F07E3642-A2EB-447A-B25F-A2458DB429BB}" type="presOf" srcId="{B78F112C-68E6-40FC-8442-3EF1579665C7}" destId="{93C951D2-8796-46BF-9B1F-9C157FE17AA8}" srcOrd="0" destOrd="0" presId="urn:microsoft.com/office/officeart/2018/2/layout/IconVerticalSolidList"/>
    <dgm:cxn modelId="{AFFFE87D-2830-486E-9935-D678B117686E}" srcId="{A8B3119A-1F49-4887-A21C-C96FE7BD0A71}" destId="{B78F112C-68E6-40FC-8442-3EF1579665C7}" srcOrd="2" destOrd="0" parTransId="{DF17229B-1190-41E9-A079-2A42D0EF2AF3}" sibTransId="{0FE23849-BF79-4095-8AD7-8BA46117A7A6}"/>
    <dgm:cxn modelId="{5194DB83-DABD-472A-ABCC-51F7F080F187}" type="presOf" srcId="{7648CB7A-042E-44F1-902A-DF4EC77EE5A0}" destId="{2E496EB5-170E-4DE1-BFFE-4E2CCDC04D79}" srcOrd="0" destOrd="0" presId="urn:microsoft.com/office/officeart/2018/2/layout/IconVerticalSolidList"/>
    <dgm:cxn modelId="{91F2098D-EEAE-4F7B-AB46-3760337E20CC}" type="presOf" srcId="{F5A083C4-6E31-456C-9E62-FBE9BB5BB8BB}" destId="{D759BF14-2F56-4B1C-8BC1-31C15C4F8A06}" srcOrd="0" destOrd="0" presId="urn:microsoft.com/office/officeart/2018/2/layout/IconVerticalSolidList"/>
    <dgm:cxn modelId="{1A4C33B1-3A66-4BDA-88D9-1DAB8421B2BC}" type="presOf" srcId="{A8B3119A-1F49-4887-A21C-C96FE7BD0A71}" destId="{79949C55-EE79-4AAE-A595-0B6387269084}" srcOrd="0" destOrd="0" presId="urn:microsoft.com/office/officeart/2018/2/layout/IconVerticalSolidList"/>
    <dgm:cxn modelId="{6616C9E3-BF6C-4D31-BB7F-080B7599CAB1}" srcId="{A8B3119A-1F49-4887-A21C-C96FE7BD0A71}" destId="{7648CB7A-042E-44F1-902A-DF4EC77EE5A0}" srcOrd="0" destOrd="0" parTransId="{E17423B6-BBC5-49E1-8563-060013DE6044}" sibTransId="{4421A7AC-96A0-451C-8A24-0F2F9256629A}"/>
    <dgm:cxn modelId="{E0C5C5F2-ABEA-4644-A81E-793B9CDBCA84}" type="presParOf" srcId="{79949C55-EE79-4AAE-A595-0B6387269084}" destId="{1F15DDB9-E046-4906-82B5-99E070ED108B}" srcOrd="0" destOrd="0" presId="urn:microsoft.com/office/officeart/2018/2/layout/IconVerticalSolidList"/>
    <dgm:cxn modelId="{977ADBF3-0B93-4B68-9875-EEF10F1ABEB4}" type="presParOf" srcId="{1F15DDB9-E046-4906-82B5-99E070ED108B}" destId="{52967240-7940-4335-9029-8E0D54E57E1C}" srcOrd="0" destOrd="0" presId="urn:microsoft.com/office/officeart/2018/2/layout/IconVerticalSolidList"/>
    <dgm:cxn modelId="{191EA784-C0D0-4984-BD1F-321EE2E64312}" type="presParOf" srcId="{1F15DDB9-E046-4906-82B5-99E070ED108B}" destId="{A7EEDBE1-E166-45AF-842C-960148367A37}" srcOrd="1" destOrd="0" presId="urn:microsoft.com/office/officeart/2018/2/layout/IconVerticalSolidList"/>
    <dgm:cxn modelId="{36EB29C8-D230-4BA0-B4F8-1689E2D966CB}" type="presParOf" srcId="{1F15DDB9-E046-4906-82B5-99E070ED108B}" destId="{156019AD-5F58-4630-8EC6-D8ECB253B62E}" srcOrd="2" destOrd="0" presId="urn:microsoft.com/office/officeart/2018/2/layout/IconVerticalSolidList"/>
    <dgm:cxn modelId="{CF657574-D575-4461-9776-AEDB2FABD777}" type="presParOf" srcId="{1F15DDB9-E046-4906-82B5-99E070ED108B}" destId="{2E496EB5-170E-4DE1-BFFE-4E2CCDC04D79}" srcOrd="3" destOrd="0" presId="urn:microsoft.com/office/officeart/2018/2/layout/IconVerticalSolidList"/>
    <dgm:cxn modelId="{35B8B973-1CC6-4043-8F5E-5AA95335DDF8}" type="presParOf" srcId="{79949C55-EE79-4AAE-A595-0B6387269084}" destId="{81A51A31-9A14-4392-AE55-90084647F923}" srcOrd="1" destOrd="0" presId="urn:microsoft.com/office/officeart/2018/2/layout/IconVerticalSolidList"/>
    <dgm:cxn modelId="{0EC03FE1-C69A-4A48-97C1-7791C1C791F1}" type="presParOf" srcId="{79949C55-EE79-4AAE-A595-0B6387269084}" destId="{7BB7BD9C-D084-4849-B85A-3A38A3801DE3}" srcOrd="2" destOrd="0" presId="urn:microsoft.com/office/officeart/2018/2/layout/IconVerticalSolidList"/>
    <dgm:cxn modelId="{ADF82E91-6670-4495-BE9E-608C87AA3A4D}" type="presParOf" srcId="{7BB7BD9C-D084-4849-B85A-3A38A3801DE3}" destId="{D2A5C059-6BB8-4965-A47F-FA2AC2918751}" srcOrd="0" destOrd="0" presId="urn:microsoft.com/office/officeart/2018/2/layout/IconVerticalSolidList"/>
    <dgm:cxn modelId="{646649A1-72CE-4A12-BEDE-B760B0B0631F}" type="presParOf" srcId="{7BB7BD9C-D084-4849-B85A-3A38A3801DE3}" destId="{83AFB9C2-31D4-4F39-917E-BEB6468E9B47}" srcOrd="1" destOrd="0" presId="urn:microsoft.com/office/officeart/2018/2/layout/IconVerticalSolidList"/>
    <dgm:cxn modelId="{20749843-05D9-44AF-8C1F-97FF47F6D2C7}" type="presParOf" srcId="{7BB7BD9C-D084-4849-B85A-3A38A3801DE3}" destId="{B2A7834F-987E-415F-A192-0C9E6C3C55F7}" srcOrd="2" destOrd="0" presId="urn:microsoft.com/office/officeart/2018/2/layout/IconVerticalSolidList"/>
    <dgm:cxn modelId="{BD534FAF-D1BB-4A18-AE90-8AA067113A15}" type="presParOf" srcId="{7BB7BD9C-D084-4849-B85A-3A38A3801DE3}" destId="{D759BF14-2F56-4B1C-8BC1-31C15C4F8A06}" srcOrd="3" destOrd="0" presId="urn:microsoft.com/office/officeart/2018/2/layout/IconVerticalSolidList"/>
    <dgm:cxn modelId="{935CA809-2F11-4E4B-97F7-5CFF59FDEE0A}" type="presParOf" srcId="{79949C55-EE79-4AAE-A595-0B6387269084}" destId="{500413EC-177D-404B-A906-6CAC1801808C}" srcOrd="3" destOrd="0" presId="urn:microsoft.com/office/officeart/2018/2/layout/IconVerticalSolidList"/>
    <dgm:cxn modelId="{E3A8AE82-2FA6-4E7E-9004-884354BCF2D5}" type="presParOf" srcId="{79949C55-EE79-4AAE-A595-0B6387269084}" destId="{E942A17E-3F8A-4F5A-8949-6745AC3BF685}" srcOrd="4" destOrd="0" presId="urn:microsoft.com/office/officeart/2018/2/layout/IconVerticalSolidList"/>
    <dgm:cxn modelId="{E295B18E-54CF-44F6-8D6B-466DBC688B6C}" type="presParOf" srcId="{E942A17E-3F8A-4F5A-8949-6745AC3BF685}" destId="{291761EC-6878-4CE0-A90B-34E375E1378C}" srcOrd="0" destOrd="0" presId="urn:microsoft.com/office/officeart/2018/2/layout/IconVerticalSolidList"/>
    <dgm:cxn modelId="{45EC1D4F-7293-4C1D-B9E5-FEF948058FAF}" type="presParOf" srcId="{E942A17E-3F8A-4F5A-8949-6745AC3BF685}" destId="{0D0A144F-11D9-4052-A759-6A9D8F8EE2BC}" srcOrd="1" destOrd="0" presId="urn:microsoft.com/office/officeart/2018/2/layout/IconVerticalSolidList"/>
    <dgm:cxn modelId="{31E2C5E1-0F74-4576-A1C4-3AC14AD234A9}" type="presParOf" srcId="{E942A17E-3F8A-4F5A-8949-6745AC3BF685}" destId="{CF2874E4-8246-4F40-87E4-E2A1358718AF}" srcOrd="2" destOrd="0" presId="urn:microsoft.com/office/officeart/2018/2/layout/IconVerticalSolidList"/>
    <dgm:cxn modelId="{DC4AC2BE-B226-491D-9726-7B86CB420D96}" type="presParOf" srcId="{E942A17E-3F8A-4F5A-8949-6745AC3BF685}" destId="{93C951D2-8796-46BF-9B1F-9C157FE17AA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B3119A-1F49-4887-A21C-C96FE7BD0A7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648CB7A-042E-44F1-902A-DF4EC77EE5A0}">
      <dgm:prSet custT="1"/>
      <dgm:spPr/>
      <dgm:t>
        <a:bodyPr/>
        <a:lstStyle/>
        <a:p>
          <a:pPr>
            <a:lnSpc>
              <a:spcPct val="100000"/>
            </a:lnSpc>
          </a:pPr>
          <a:r>
            <a:rPr lang="en-GB" sz="1600" b="1" dirty="0"/>
            <a:t>Livestock Management</a:t>
          </a:r>
        </a:p>
      </dgm:t>
    </dgm:pt>
    <dgm:pt modelId="{E17423B6-BBC5-49E1-8563-060013DE6044}" type="parTrans" cxnId="{6616C9E3-BF6C-4D31-BB7F-080B7599CAB1}">
      <dgm:prSet/>
      <dgm:spPr/>
      <dgm:t>
        <a:bodyPr/>
        <a:lstStyle/>
        <a:p>
          <a:endParaRPr lang="en-US" sz="2000"/>
        </a:p>
      </dgm:t>
    </dgm:pt>
    <dgm:pt modelId="{4421A7AC-96A0-451C-8A24-0F2F9256629A}" type="sibTrans" cxnId="{6616C9E3-BF6C-4D31-BB7F-080B7599CAB1}">
      <dgm:prSet/>
      <dgm:spPr/>
      <dgm:t>
        <a:bodyPr/>
        <a:lstStyle/>
        <a:p>
          <a:endParaRPr lang="en-US" sz="2000"/>
        </a:p>
      </dgm:t>
    </dgm:pt>
    <dgm:pt modelId="{F5A083C4-6E31-456C-9E62-FBE9BB5BB8BB}">
      <dgm:prSet custT="1"/>
      <dgm:spPr/>
      <dgm:t>
        <a:bodyPr/>
        <a:lstStyle/>
        <a:p>
          <a:pPr>
            <a:lnSpc>
              <a:spcPct val="100000"/>
            </a:lnSpc>
          </a:pPr>
          <a:r>
            <a:rPr lang="en-GB" sz="1600" b="1" dirty="0"/>
            <a:t>Water Management</a:t>
          </a:r>
        </a:p>
      </dgm:t>
    </dgm:pt>
    <dgm:pt modelId="{AE97F0B6-4281-4904-AD6F-841F5542D94B}" type="parTrans" cxnId="{4DAB395C-B750-40A9-B412-D06A26084F9B}">
      <dgm:prSet/>
      <dgm:spPr/>
      <dgm:t>
        <a:bodyPr/>
        <a:lstStyle/>
        <a:p>
          <a:endParaRPr lang="en-US" sz="2000"/>
        </a:p>
      </dgm:t>
    </dgm:pt>
    <dgm:pt modelId="{63E59603-0636-4F75-983C-E26B2F94E456}" type="sibTrans" cxnId="{4DAB395C-B750-40A9-B412-D06A26084F9B}">
      <dgm:prSet/>
      <dgm:spPr/>
      <dgm:t>
        <a:bodyPr/>
        <a:lstStyle/>
        <a:p>
          <a:endParaRPr lang="en-US" sz="2000"/>
        </a:p>
      </dgm:t>
    </dgm:pt>
    <dgm:pt modelId="{B78F112C-68E6-40FC-8442-3EF1579665C7}">
      <dgm:prSet custT="1"/>
      <dgm:spPr/>
      <dgm:t>
        <a:bodyPr/>
        <a:lstStyle/>
        <a:p>
          <a:pPr>
            <a:lnSpc>
              <a:spcPct val="100000"/>
            </a:lnSpc>
          </a:pPr>
          <a:r>
            <a:rPr lang="es-ES_tradnl" sz="1600" b="1" dirty="0" err="1"/>
            <a:t>Land</a:t>
          </a:r>
          <a:r>
            <a:rPr lang="es-ES_tradnl" sz="1600" b="1" dirty="0"/>
            <a:t> </a:t>
          </a:r>
          <a:r>
            <a:rPr lang="es-ES_tradnl" sz="1600" b="1" dirty="0" err="1"/>
            <a:t>Optimization</a:t>
          </a:r>
          <a:endParaRPr lang="en-GB" sz="1600" b="1" dirty="0"/>
        </a:p>
      </dgm:t>
    </dgm:pt>
    <dgm:pt modelId="{DF17229B-1190-41E9-A079-2A42D0EF2AF3}" type="parTrans" cxnId="{AFFFE87D-2830-486E-9935-D678B117686E}">
      <dgm:prSet/>
      <dgm:spPr/>
      <dgm:t>
        <a:bodyPr/>
        <a:lstStyle/>
        <a:p>
          <a:endParaRPr lang="en-US" sz="2000"/>
        </a:p>
      </dgm:t>
    </dgm:pt>
    <dgm:pt modelId="{0FE23849-BF79-4095-8AD7-8BA46117A7A6}" type="sibTrans" cxnId="{AFFFE87D-2830-486E-9935-D678B117686E}">
      <dgm:prSet/>
      <dgm:spPr/>
      <dgm:t>
        <a:bodyPr/>
        <a:lstStyle/>
        <a:p>
          <a:endParaRPr lang="en-US" sz="2000"/>
        </a:p>
      </dgm:t>
    </dgm:pt>
    <dgm:pt modelId="{79949C55-EE79-4AAE-A595-0B6387269084}" type="pres">
      <dgm:prSet presAssocID="{A8B3119A-1F49-4887-A21C-C96FE7BD0A71}" presName="root" presStyleCnt="0">
        <dgm:presLayoutVars>
          <dgm:dir/>
          <dgm:resizeHandles val="exact"/>
        </dgm:presLayoutVars>
      </dgm:prSet>
      <dgm:spPr/>
    </dgm:pt>
    <dgm:pt modelId="{1F15DDB9-E046-4906-82B5-99E070ED108B}" type="pres">
      <dgm:prSet presAssocID="{7648CB7A-042E-44F1-902A-DF4EC77EE5A0}" presName="compNode" presStyleCnt="0"/>
      <dgm:spPr/>
    </dgm:pt>
    <dgm:pt modelId="{52967240-7940-4335-9029-8E0D54E57E1C}" type="pres">
      <dgm:prSet presAssocID="{7648CB7A-042E-44F1-902A-DF4EC77EE5A0}" presName="bgRect" presStyleLbl="bgShp" presStyleIdx="0" presStyleCnt="3"/>
      <dgm:spPr/>
    </dgm:pt>
    <dgm:pt modelId="{A7EEDBE1-E166-45AF-842C-960148367A37}" type="pres">
      <dgm:prSet presAssocID="{7648CB7A-042E-44F1-902A-DF4EC77EE5A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ow with solid fill"/>
        </a:ext>
      </dgm:extLst>
    </dgm:pt>
    <dgm:pt modelId="{156019AD-5F58-4630-8EC6-D8ECB253B62E}" type="pres">
      <dgm:prSet presAssocID="{7648CB7A-042E-44F1-902A-DF4EC77EE5A0}" presName="spaceRect" presStyleCnt="0"/>
      <dgm:spPr/>
    </dgm:pt>
    <dgm:pt modelId="{2E496EB5-170E-4DE1-BFFE-4E2CCDC04D79}" type="pres">
      <dgm:prSet presAssocID="{7648CB7A-042E-44F1-902A-DF4EC77EE5A0}" presName="parTx" presStyleLbl="revTx" presStyleIdx="0" presStyleCnt="3">
        <dgm:presLayoutVars>
          <dgm:chMax val="0"/>
          <dgm:chPref val="0"/>
        </dgm:presLayoutVars>
      </dgm:prSet>
      <dgm:spPr/>
    </dgm:pt>
    <dgm:pt modelId="{81A51A31-9A14-4392-AE55-90084647F923}" type="pres">
      <dgm:prSet presAssocID="{4421A7AC-96A0-451C-8A24-0F2F9256629A}" presName="sibTrans" presStyleCnt="0"/>
      <dgm:spPr/>
    </dgm:pt>
    <dgm:pt modelId="{7BB7BD9C-D084-4849-B85A-3A38A3801DE3}" type="pres">
      <dgm:prSet presAssocID="{F5A083C4-6E31-456C-9E62-FBE9BB5BB8BB}" presName="compNode" presStyleCnt="0"/>
      <dgm:spPr/>
    </dgm:pt>
    <dgm:pt modelId="{D2A5C059-6BB8-4965-A47F-FA2AC2918751}" type="pres">
      <dgm:prSet presAssocID="{F5A083C4-6E31-456C-9E62-FBE9BB5BB8BB}" presName="bgRect" presStyleLbl="bgShp" presStyleIdx="1" presStyleCnt="3"/>
      <dgm:spPr/>
    </dgm:pt>
    <dgm:pt modelId="{83AFB9C2-31D4-4F39-917E-BEB6468E9B47}" type="pres">
      <dgm:prSet presAssocID="{F5A083C4-6E31-456C-9E62-FBE9BB5BB8B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atering Plant with solid fill"/>
        </a:ext>
      </dgm:extLst>
    </dgm:pt>
    <dgm:pt modelId="{B2A7834F-987E-415F-A192-0C9E6C3C55F7}" type="pres">
      <dgm:prSet presAssocID="{F5A083C4-6E31-456C-9E62-FBE9BB5BB8BB}" presName="spaceRect" presStyleCnt="0"/>
      <dgm:spPr/>
    </dgm:pt>
    <dgm:pt modelId="{D759BF14-2F56-4B1C-8BC1-31C15C4F8A06}" type="pres">
      <dgm:prSet presAssocID="{F5A083C4-6E31-456C-9E62-FBE9BB5BB8BB}" presName="parTx" presStyleLbl="revTx" presStyleIdx="1" presStyleCnt="3">
        <dgm:presLayoutVars>
          <dgm:chMax val="0"/>
          <dgm:chPref val="0"/>
        </dgm:presLayoutVars>
      </dgm:prSet>
      <dgm:spPr/>
    </dgm:pt>
    <dgm:pt modelId="{500413EC-177D-404B-A906-6CAC1801808C}" type="pres">
      <dgm:prSet presAssocID="{63E59603-0636-4F75-983C-E26B2F94E456}" presName="sibTrans" presStyleCnt="0"/>
      <dgm:spPr/>
    </dgm:pt>
    <dgm:pt modelId="{E942A17E-3F8A-4F5A-8949-6745AC3BF685}" type="pres">
      <dgm:prSet presAssocID="{B78F112C-68E6-40FC-8442-3EF1579665C7}" presName="compNode" presStyleCnt="0"/>
      <dgm:spPr/>
    </dgm:pt>
    <dgm:pt modelId="{291761EC-6878-4CE0-A90B-34E375E1378C}" type="pres">
      <dgm:prSet presAssocID="{B78F112C-68E6-40FC-8442-3EF1579665C7}" presName="bgRect" presStyleLbl="bgShp" presStyleIdx="2" presStyleCnt="3"/>
      <dgm:spPr/>
    </dgm:pt>
    <dgm:pt modelId="{0D0A144F-11D9-4052-A759-6A9D8F8EE2BC}" type="pres">
      <dgm:prSet presAssocID="{B78F112C-68E6-40FC-8442-3EF1579665C7}"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eed Packet with solid fill"/>
        </a:ext>
      </dgm:extLst>
    </dgm:pt>
    <dgm:pt modelId="{CF2874E4-8246-4F40-87E4-E2A1358718AF}" type="pres">
      <dgm:prSet presAssocID="{B78F112C-68E6-40FC-8442-3EF1579665C7}" presName="spaceRect" presStyleCnt="0"/>
      <dgm:spPr/>
    </dgm:pt>
    <dgm:pt modelId="{93C951D2-8796-46BF-9B1F-9C157FE17AA8}" type="pres">
      <dgm:prSet presAssocID="{B78F112C-68E6-40FC-8442-3EF1579665C7}" presName="parTx" presStyleLbl="revTx" presStyleIdx="2" presStyleCnt="3">
        <dgm:presLayoutVars>
          <dgm:chMax val="0"/>
          <dgm:chPref val="0"/>
        </dgm:presLayoutVars>
      </dgm:prSet>
      <dgm:spPr/>
    </dgm:pt>
  </dgm:ptLst>
  <dgm:cxnLst>
    <dgm:cxn modelId="{4DAB395C-B750-40A9-B412-D06A26084F9B}" srcId="{A8B3119A-1F49-4887-A21C-C96FE7BD0A71}" destId="{F5A083C4-6E31-456C-9E62-FBE9BB5BB8BB}" srcOrd="1" destOrd="0" parTransId="{AE97F0B6-4281-4904-AD6F-841F5542D94B}" sibTransId="{63E59603-0636-4F75-983C-E26B2F94E456}"/>
    <dgm:cxn modelId="{F07E3642-A2EB-447A-B25F-A2458DB429BB}" type="presOf" srcId="{B78F112C-68E6-40FC-8442-3EF1579665C7}" destId="{93C951D2-8796-46BF-9B1F-9C157FE17AA8}" srcOrd="0" destOrd="0" presId="urn:microsoft.com/office/officeart/2018/2/layout/IconVerticalSolidList"/>
    <dgm:cxn modelId="{AFFFE87D-2830-486E-9935-D678B117686E}" srcId="{A8B3119A-1F49-4887-A21C-C96FE7BD0A71}" destId="{B78F112C-68E6-40FC-8442-3EF1579665C7}" srcOrd="2" destOrd="0" parTransId="{DF17229B-1190-41E9-A079-2A42D0EF2AF3}" sibTransId="{0FE23849-BF79-4095-8AD7-8BA46117A7A6}"/>
    <dgm:cxn modelId="{5194DB83-DABD-472A-ABCC-51F7F080F187}" type="presOf" srcId="{7648CB7A-042E-44F1-902A-DF4EC77EE5A0}" destId="{2E496EB5-170E-4DE1-BFFE-4E2CCDC04D79}" srcOrd="0" destOrd="0" presId="urn:microsoft.com/office/officeart/2018/2/layout/IconVerticalSolidList"/>
    <dgm:cxn modelId="{91F2098D-EEAE-4F7B-AB46-3760337E20CC}" type="presOf" srcId="{F5A083C4-6E31-456C-9E62-FBE9BB5BB8BB}" destId="{D759BF14-2F56-4B1C-8BC1-31C15C4F8A06}" srcOrd="0" destOrd="0" presId="urn:microsoft.com/office/officeart/2018/2/layout/IconVerticalSolidList"/>
    <dgm:cxn modelId="{1A4C33B1-3A66-4BDA-88D9-1DAB8421B2BC}" type="presOf" srcId="{A8B3119A-1F49-4887-A21C-C96FE7BD0A71}" destId="{79949C55-EE79-4AAE-A595-0B6387269084}" srcOrd="0" destOrd="0" presId="urn:microsoft.com/office/officeart/2018/2/layout/IconVerticalSolidList"/>
    <dgm:cxn modelId="{6616C9E3-BF6C-4D31-BB7F-080B7599CAB1}" srcId="{A8B3119A-1F49-4887-A21C-C96FE7BD0A71}" destId="{7648CB7A-042E-44F1-902A-DF4EC77EE5A0}" srcOrd="0" destOrd="0" parTransId="{E17423B6-BBC5-49E1-8563-060013DE6044}" sibTransId="{4421A7AC-96A0-451C-8A24-0F2F9256629A}"/>
    <dgm:cxn modelId="{E0C5C5F2-ABEA-4644-A81E-793B9CDBCA84}" type="presParOf" srcId="{79949C55-EE79-4AAE-A595-0B6387269084}" destId="{1F15DDB9-E046-4906-82B5-99E070ED108B}" srcOrd="0" destOrd="0" presId="urn:microsoft.com/office/officeart/2018/2/layout/IconVerticalSolidList"/>
    <dgm:cxn modelId="{977ADBF3-0B93-4B68-9875-EEF10F1ABEB4}" type="presParOf" srcId="{1F15DDB9-E046-4906-82B5-99E070ED108B}" destId="{52967240-7940-4335-9029-8E0D54E57E1C}" srcOrd="0" destOrd="0" presId="urn:microsoft.com/office/officeart/2018/2/layout/IconVerticalSolidList"/>
    <dgm:cxn modelId="{191EA784-C0D0-4984-BD1F-321EE2E64312}" type="presParOf" srcId="{1F15DDB9-E046-4906-82B5-99E070ED108B}" destId="{A7EEDBE1-E166-45AF-842C-960148367A37}" srcOrd="1" destOrd="0" presId="urn:microsoft.com/office/officeart/2018/2/layout/IconVerticalSolidList"/>
    <dgm:cxn modelId="{36EB29C8-D230-4BA0-B4F8-1689E2D966CB}" type="presParOf" srcId="{1F15DDB9-E046-4906-82B5-99E070ED108B}" destId="{156019AD-5F58-4630-8EC6-D8ECB253B62E}" srcOrd="2" destOrd="0" presId="urn:microsoft.com/office/officeart/2018/2/layout/IconVerticalSolidList"/>
    <dgm:cxn modelId="{CF657574-D575-4461-9776-AEDB2FABD777}" type="presParOf" srcId="{1F15DDB9-E046-4906-82B5-99E070ED108B}" destId="{2E496EB5-170E-4DE1-BFFE-4E2CCDC04D79}" srcOrd="3" destOrd="0" presId="urn:microsoft.com/office/officeart/2018/2/layout/IconVerticalSolidList"/>
    <dgm:cxn modelId="{35B8B973-1CC6-4043-8F5E-5AA95335DDF8}" type="presParOf" srcId="{79949C55-EE79-4AAE-A595-0B6387269084}" destId="{81A51A31-9A14-4392-AE55-90084647F923}" srcOrd="1" destOrd="0" presId="urn:microsoft.com/office/officeart/2018/2/layout/IconVerticalSolidList"/>
    <dgm:cxn modelId="{0EC03FE1-C69A-4A48-97C1-7791C1C791F1}" type="presParOf" srcId="{79949C55-EE79-4AAE-A595-0B6387269084}" destId="{7BB7BD9C-D084-4849-B85A-3A38A3801DE3}" srcOrd="2" destOrd="0" presId="urn:microsoft.com/office/officeart/2018/2/layout/IconVerticalSolidList"/>
    <dgm:cxn modelId="{ADF82E91-6670-4495-BE9E-608C87AA3A4D}" type="presParOf" srcId="{7BB7BD9C-D084-4849-B85A-3A38A3801DE3}" destId="{D2A5C059-6BB8-4965-A47F-FA2AC2918751}" srcOrd="0" destOrd="0" presId="urn:microsoft.com/office/officeart/2018/2/layout/IconVerticalSolidList"/>
    <dgm:cxn modelId="{646649A1-72CE-4A12-BEDE-B760B0B0631F}" type="presParOf" srcId="{7BB7BD9C-D084-4849-B85A-3A38A3801DE3}" destId="{83AFB9C2-31D4-4F39-917E-BEB6468E9B47}" srcOrd="1" destOrd="0" presId="urn:microsoft.com/office/officeart/2018/2/layout/IconVerticalSolidList"/>
    <dgm:cxn modelId="{20749843-05D9-44AF-8C1F-97FF47F6D2C7}" type="presParOf" srcId="{7BB7BD9C-D084-4849-B85A-3A38A3801DE3}" destId="{B2A7834F-987E-415F-A192-0C9E6C3C55F7}" srcOrd="2" destOrd="0" presId="urn:microsoft.com/office/officeart/2018/2/layout/IconVerticalSolidList"/>
    <dgm:cxn modelId="{BD534FAF-D1BB-4A18-AE90-8AA067113A15}" type="presParOf" srcId="{7BB7BD9C-D084-4849-B85A-3A38A3801DE3}" destId="{D759BF14-2F56-4B1C-8BC1-31C15C4F8A06}" srcOrd="3" destOrd="0" presId="urn:microsoft.com/office/officeart/2018/2/layout/IconVerticalSolidList"/>
    <dgm:cxn modelId="{935CA809-2F11-4E4B-97F7-5CFF59FDEE0A}" type="presParOf" srcId="{79949C55-EE79-4AAE-A595-0B6387269084}" destId="{500413EC-177D-404B-A906-6CAC1801808C}" srcOrd="3" destOrd="0" presId="urn:microsoft.com/office/officeart/2018/2/layout/IconVerticalSolidList"/>
    <dgm:cxn modelId="{E3A8AE82-2FA6-4E7E-9004-884354BCF2D5}" type="presParOf" srcId="{79949C55-EE79-4AAE-A595-0B6387269084}" destId="{E942A17E-3F8A-4F5A-8949-6745AC3BF685}" srcOrd="4" destOrd="0" presId="urn:microsoft.com/office/officeart/2018/2/layout/IconVerticalSolidList"/>
    <dgm:cxn modelId="{E295B18E-54CF-44F6-8D6B-466DBC688B6C}" type="presParOf" srcId="{E942A17E-3F8A-4F5A-8949-6745AC3BF685}" destId="{291761EC-6878-4CE0-A90B-34E375E1378C}" srcOrd="0" destOrd="0" presId="urn:microsoft.com/office/officeart/2018/2/layout/IconVerticalSolidList"/>
    <dgm:cxn modelId="{45EC1D4F-7293-4C1D-B9E5-FEF948058FAF}" type="presParOf" srcId="{E942A17E-3F8A-4F5A-8949-6745AC3BF685}" destId="{0D0A144F-11D9-4052-A759-6A9D8F8EE2BC}" srcOrd="1" destOrd="0" presId="urn:microsoft.com/office/officeart/2018/2/layout/IconVerticalSolidList"/>
    <dgm:cxn modelId="{31E2C5E1-0F74-4576-A1C4-3AC14AD234A9}" type="presParOf" srcId="{E942A17E-3F8A-4F5A-8949-6745AC3BF685}" destId="{CF2874E4-8246-4F40-87E4-E2A1358718AF}" srcOrd="2" destOrd="0" presId="urn:microsoft.com/office/officeart/2018/2/layout/IconVerticalSolidList"/>
    <dgm:cxn modelId="{DC4AC2BE-B226-491D-9726-7B86CB420D96}" type="presParOf" srcId="{E942A17E-3F8A-4F5A-8949-6745AC3BF685}" destId="{93C951D2-8796-46BF-9B1F-9C157FE17AA8}" srcOrd="3" destOrd="0" presId="urn:microsoft.com/office/officeart/2018/2/layout/IconVerticalSoli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8B3119A-1F49-4887-A21C-C96FE7BD0A7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648CB7A-042E-44F1-902A-DF4EC77EE5A0}">
      <dgm:prSet custT="1"/>
      <dgm:spPr/>
      <dgm:t>
        <a:bodyPr/>
        <a:lstStyle/>
        <a:p>
          <a:pPr>
            <a:lnSpc>
              <a:spcPct val="100000"/>
            </a:lnSpc>
          </a:pPr>
          <a:r>
            <a:rPr lang="en-GB" sz="1600" b="1" dirty="0"/>
            <a:t>Crop Yield Prediction</a:t>
          </a:r>
        </a:p>
        <a:p>
          <a:pPr>
            <a:lnSpc>
              <a:spcPct val="100000"/>
            </a:lnSpc>
          </a:pPr>
          <a:r>
            <a:rPr lang="en-GB" sz="1600" dirty="0"/>
            <a:t>By analyzing historical data on weather patterns, soil conditions, and crop yields, we can develop models that accurately predict crop yields in real-time.</a:t>
          </a:r>
          <a:endParaRPr lang="en-US" sz="1600" dirty="0"/>
        </a:p>
      </dgm:t>
    </dgm:pt>
    <dgm:pt modelId="{E17423B6-BBC5-49E1-8563-060013DE6044}" type="parTrans" cxnId="{6616C9E3-BF6C-4D31-BB7F-080B7599CAB1}">
      <dgm:prSet/>
      <dgm:spPr/>
      <dgm:t>
        <a:bodyPr/>
        <a:lstStyle/>
        <a:p>
          <a:endParaRPr lang="en-US" sz="2000"/>
        </a:p>
      </dgm:t>
    </dgm:pt>
    <dgm:pt modelId="{4421A7AC-96A0-451C-8A24-0F2F9256629A}" type="sibTrans" cxnId="{6616C9E3-BF6C-4D31-BB7F-080B7599CAB1}">
      <dgm:prSet/>
      <dgm:spPr/>
      <dgm:t>
        <a:bodyPr/>
        <a:lstStyle/>
        <a:p>
          <a:endParaRPr lang="en-US" sz="2000"/>
        </a:p>
      </dgm:t>
    </dgm:pt>
    <dgm:pt modelId="{F5A083C4-6E31-456C-9E62-FBE9BB5BB8BB}">
      <dgm:prSet custT="1"/>
      <dgm:spPr/>
      <dgm:t>
        <a:bodyPr/>
        <a:lstStyle/>
        <a:p>
          <a:pPr>
            <a:lnSpc>
              <a:spcPct val="100000"/>
            </a:lnSpc>
          </a:pPr>
          <a:r>
            <a:rPr lang="en-GB" sz="1600" b="1" dirty="0"/>
            <a:t>Precision Farming</a:t>
          </a:r>
          <a:r>
            <a:rPr lang="en-GB" sz="1600" dirty="0"/>
            <a:t> </a:t>
          </a:r>
        </a:p>
        <a:p>
          <a:pPr>
            <a:lnSpc>
              <a:spcPct val="100000"/>
            </a:lnSpc>
          </a:pPr>
          <a:r>
            <a:rPr lang="en-GB" sz="1600" dirty="0"/>
            <a:t>By using data from sensors and other sources, ML can help farmers optimize crop management, such as by adjusting fertilizer application rates or identifying areas of a field that require more attention.</a:t>
          </a:r>
          <a:endParaRPr lang="en-US" sz="1600" dirty="0"/>
        </a:p>
      </dgm:t>
    </dgm:pt>
    <dgm:pt modelId="{AE97F0B6-4281-4904-AD6F-841F5542D94B}" type="parTrans" cxnId="{4DAB395C-B750-40A9-B412-D06A26084F9B}">
      <dgm:prSet/>
      <dgm:spPr/>
      <dgm:t>
        <a:bodyPr/>
        <a:lstStyle/>
        <a:p>
          <a:endParaRPr lang="en-US" sz="2000"/>
        </a:p>
      </dgm:t>
    </dgm:pt>
    <dgm:pt modelId="{63E59603-0636-4F75-983C-E26B2F94E456}" type="sibTrans" cxnId="{4DAB395C-B750-40A9-B412-D06A26084F9B}">
      <dgm:prSet/>
      <dgm:spPr/>
      <dgm:t>
        <a:bodyPr/>
        <a:lstStyle/>
        <a:p>
          <a:endParaRPr lang="en-US" sz="2000"/>
        </a:p>
      </dgm:t>
    </dgm:pt>
    <dgm:pt modelId="{B78F112C-68E6-40FC-8442-3EF1579665C7}">
      <dgm:prSet custT="1"/>
      <dgm:spPr/>
      <dgm:t>
        <a:bodyPr/>
        <a:lstStyle/>
        <a:p>
          <a:pPr>
            <a:lnSpc>
              <a:spcPct val="100000"/>
            </a:lnSpc>
          </a:pPr>
          <a:r>
            <a:rPr lang="en-GB" sz="1600" b="1" dirty="0"/>
            <a:t>Disease and Pest Detection</a:t>
          </a:r>
          <a:r>
            <a:rPr lang="en-GB" sz="1600" dirty="0"/>
            <a:t> </a:t>
          </a:r>
        </a:p>
        <a:p>
          <a:pPr>
            <a:lnSpc>
              <a:spcPct val="100000"/>
            </a:lnSpc>
          </a:pPr>
          <a:r>
            <a:rPr lang="en-GB" sz="1600" dirty="0"/>
            <a:t>By analyzing images of crops, ML algorithms can identify signs of disease or pest infestation, alerting farmers to potential issues before they become widespread.</a:t>
          </a:r>
          <a:endParaRPr lang="en-US" sz="1600" dirty="0"/>
        </a:p>
      </dgm:t>
    </dgm:pt>
    <dgm:pt modelId="{DF17229B-1190-41E9-A079-2A42D0EF2AF3}" type="parTrans" cxnId="{AFFFE87D-2830-486E-9935-D678B117686E}">
      <dgm:prSet/>
      <dgm:spPr/>
      <dgm:t>
        <a:bodyPr/>
        <a:lstStyle/>
        <a:p>
          <a:endParaRPr lang="en-US" sz="2000"/>
        </a:p>
      </dgm:t>
    </dgm:pt>
    <dgm:pt modelId="{0FE23849-BF79-4095-8AD7-8BA46117A7A6}" type="sibTrans" cxnId="{AFFFE87D-2830-486E-9935-D678B117686E}">
      <dgm:prSet/>
      <dgm:spPr/>
      <dgm:t>
        <a:bodyPr/>
        <a:lstStyle/>
        <a:p>
          <a:endParaRPr lang="en-US" sz="2000"/>
        </a:p>
      </dgm:t>
    </dgm:pt>
    <dgm:pt modelId="{79949C55-EE79-4AAE-A595-0B6387269084}" type="pres">
      <dgm:prSet presAssocID="{A8B3119A-1F49-4887-A21C-C96FE7BD0A71}" presName="root" presStyleCnt="0">
        <dgm:presLayoutVars>
          <dgm:dir/>
          <dgm:resizeHandles val="exact"/>
        </dgm:presLayoutVars>
      </dgm:prSet>
      <dgm:spPr/>
    </dgm:pt>
    <dgm:pt modelId="{1F15DDB9-E046-4906-82B5-99E070ED108B}" type="pres">
      <dgm:prSet presAssocID="{7648CB7A-042E-44F1-902A-DF4EC77EE5A0}" presName="compNode" presStyleCnt="0"/>
      <dgm:spPr/>
    </dgm:pt>
    <dgm:pt modelId="{52967240-7940-4335-9029-8E0D54E57E1C}" type="pres">
      <dgm:prSet presAssocID="{7648CB7A-042E-44F1-902A-DF4EC77EE5A0}" presName="bgRect" presStyleLbl="bgShp" presStyleIdx="0" presStyleCnt="3"/>
      <dgm:spPr/>
    </dgm:pt>
    <dgm:pt modelId="{A7EEDBE1-E166-45AF-842C-960148367A37}" type="pres">
      <dgm:prSet presAssocID="{7648CB7A-042E-44F1-902A-DF4EC77EE5A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rm scene"/>
        </a:ext>
      </dgm:extLst>
    </dgm:pt>
    <dgm:pt modelId="{156019AD-5F58-4630-8EC6-D8ECB253B62E}" type="pres">
      <dgm:prSet presAssocID="{7648CB7A-042E-44F1-902A-DF4EC77EE5A0}" presName="spaceRect" presStyleCnt="0"/>
      <dgm:spPr/>
    </dgm:pt>
    <dgm:pt modelId="{2E496EB5-170E-4DE1-BFFE-4E2CCDC04D79}" type="pres">
      <dgm:prSet presAssocID="{7648CB7A-042E-44F1-902A-DF4EC77EE5A0}" presName="parTx" presStyleLbl="revTx" presStyleIdx="0" presStyleCnt="3">
        <dgm:presLayoutVars>
          <dgm:chMax val="0"/>
          <dgm:chPref val="0"/>
        </dgm:presLayoutVars>
      </dgm:prSet>
      <dgm:spPr/>
    </dgm:pt>
    <dgm:pt modelId="{81A51A31-9A14-4392-AE55-90084647F923}" type="pres">
      <dgm:prSet presAssocID="{4421A7AC-96A0-451C-8A24-0F2F9256629A}" presName="sibTrans" presStyleCnt="0"/>
      <dgm:spPr/>
    </dgm:pt>
    <dgm:pt modelId="{7BB7BD9C-D084-4849-B85A-3A38A3801DE3}" type="pres">
      <dgm:prSet presAssocID="{F5A083C4-6E31-456C-9E62-FBE9BB5BB8BB}" presName="compNode" presStyleCnt="0"/>
      <dgm:spPr/>
    </dgm:pt>
    <dgm:pt modelId="{D2A5C059-6BB8-4965-A47F-FA2AC2918751}" type="pres">
      <dgm:prSet presAssocID="{F5A083C4-6E31-456C-9E62-FBE9BB5BB8BB}" presName="bgRect" presStyleLbl="bgShp" presStyleIdx="1" presStyleCnt="3"/>
      <dgm:spPr/>
    </dgm:pt>
    <dgm:pt modelId="{83AFB9C2-31D4-4F39-917E-BEB6468E9B47}" type="pres">
      <dgm:prSet presAssocID="{F5A083C4-6E31-456C-9E62-FBE9BB5BB8B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ctor"/>
        </a:ext>
      </dgm:extLst>
    </dgm:pt>
    <dgm:pt modelId="{B2A7834F-987E-415F-A192-0C9E6C3C55F7}" type="pres">
      <dgm:prSet presAssocID="{F5A083C4-6E31-456C-9E62-FBE9BB5BB8BB}" presName="spaceRect" presStyleCnt="0"/>
      <dgm:spPr/>
    </dgm:pt>
    <dgm:pt modelId="{D759BF14-2F56-4B1C-8BC1-31C15C4F8A06}" type="pres">
      <dgm:prSet presAssocID="{F5A083C4-6E31-456C-9E62-FBE9BB5BB8BB}" presName="parTx" presStyleLbl="revTx" presStyleIdx="1" presStyleCnt="3">
        <dgm:presLayoutVars>
          <dgm:chMax val="0"/>
          <dgm:chPref val="0"/>
        </dgm:presLayoutVars>
      </dgm:prSet>
      <dgm:spPr/>
    </dgm:pt>
    <dgm:pt modelId="{500413EC-177D-404B-A906-6CAC1801808C}" type="pres">
      <dgm:prSet presAssocID="{63E59603-0636-4F75-983C-E26B2F94E456}" presName="sibTrans" presStyleCnt="0"/>
      <dgm:spPr/>
    </dgm:pt>
    <dgm:pt modelId="{E942A17E-3F8A-4F5A-8949-6745AC3BF685}" type="pres">
      <dgm:prSet presAssocID="{B78F112C-68E6-40FC-8442-3EF1579665C7}" presName="compNode" presStyleCnt="0"/>
      <dgm:spPr/>
    </dgm:pt>
    <dgm:pt modelId="{291761EC-6878-4CE0-A90B-34E375E1378C}" type="pres">
      <dgm:prSet presAssocID="{B78F112C-68E6-40FC-8442-3EF1579665C7}" presName="bgRect" presStyleLbl="bgShp" presStyleIdx="2" presStyleCnt="3"/>
      <dgm:spPr/>
    </dgm:pt>
    <dgm:pt modelId="{0D0A144F-11D9-4052-A759-6A9D8F8EE2BC}" type="pres">
      <dgm:prSet presAssocID="{B78F112C-68E6-40FC-8442-3EF1579665C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g spray"/>
        </a:ext>
      </dgm:extLst>
    </dgm:pt>
    <dgm:pt modelId="{CF2874E4-8246-4F40-87E4-E2A1358718AF}" type="pres">
      <dgm:prSet presAssocID="{B78F112C-68E6-40FC-8442-3EF1579665C7}" presName="spaceRect" presStyleCnt="0"/>
      <dgm:spPr/>
    </dgm:pt>
    <dgm:pt modelId="{93C951D2-8796-46BF-9B1F-9C157FE17AA8}" type="pres">
      <dgm:prSet presAssocID="{B78F112C-68E6-40FC-8442-3EF1579665C7}" presName="parTx" presStyleLbl="revTx" presStyleIdx="2" presStyleCnt="3">
        <dgm:presLayoutVars>
          <dgm:chMax val="0"/>
          <dgm:chPref val="0"/>
        </dgm:presLayoutVars>
      </dgm:prSet>
      <dgm:spPr/>
    </dgm:pt>
  </dgm:ptLst>
  <dgm:cxnLst>
    <dgm:cxn modelId="{4DAB395C-B750-40A9-B412-D06A26084F9B}" srcId="{A8B3119A-1F49-4887-A21C-C96FE7BD0A71}" destId="{F5A083C4-6E31-456C-9E62-FBE9BB5BB8BB}" srcOrd="1" destOrd="0" parTransId="{AE97F0B6-4281-4904-AD6F-841F5542D94B}" sibTransId="{63E59603-0636-4F75-983C-E26B2F94E456}"/>
    <dgm:cxn modelId="{F07E3642-A2EB-447A-B25F-A2458DB429BB}" type="presOf" srcId="{B78F112C-68E6-40FC-8442-3EF1579665C7}" destId="{93C951D2-8796-46BF-9B1F-9C157FE17AA8}" srcOrd="0" destOrd="0" presId="urn:microsoft.com/office/officeart/2018/2/layout/IconVerticalSolidList"/>
    <dgm:cxn modelId="{AFFFE87D-2830-486E-9935-D678B117686E}" srcId="{A8B3119A-1F49-4887-A21C-C96FE7BD0A71}" destId="{B78F112C-68E6-40FC-8442-3EF1579665C7}" srcOrd="2" destOrd="0" parTransId="{DF17229B-1190-41E9-A079-2A42D0EF2AF3}" sibTransId="{0FE23849-BF79-4095-8AD7-8BA46117A7A6}"/>
    <dgm:cxn modelId="{5194DB83-DABD-472A-ABCC-51F7F080F187}" type="presOf" srcId="{7648CB7A-042E-44F1-902A-DF4EC77EE5A0}" destId="{2E496EB5-170E-4DE1-BFFE-4E2CCDC04D79}" srcOrd="0" destOrd="0" presId="urn:microsoft.com/office/officeart/2018/2/layout/IconVerticalSolidList"/>
    <dgm:cxn modelId="{91F2098D-EEAE-4F7B-AB46-3760337E20CC}" type="presOf" srcId="{F5A083C4-6E31-456C-9E62-FBE9BB5BB8BB}" destId="{D759BF14-2F56-4B1C-8BC1-31C15C4F8A06}" srcOrd="0" destOrd="0" presId="urn:microsoft.com/office/officeart/2018/2/layout/IconVerticalSolidList"/>
    <dgm:cxn modelId="{1A4C33B1-3A66-4BDA-88D9-1DAB8421B2BC}" type="presOf" srcId="{A8B3119A-1F49-4887-A21C-C96FE7BD0A71}" destId="{79949C55-EE79-4AAE-A595-0B6387269084}" srcOrd="0" destOrd="0" presId="urn:microsoft.com/office/officeart/2018/2/layout/IconVerticalSolidList"/>
    <dgm:cxn modelId="{6616C9E3-BF6C-4D31-BB7F-080B7599CAB1}" srcId="{A8B3119A-1F49-4887-A21C-C96FE7BD0A71}" destId="{7648CB7A-042E-44F1-902A-DF4EC77EE5A0}" srcOrd="0" destOrd="0" parTransId="{E17423B6-BBC5-49E1-8563-060013DE6044}" sibTransId="{4421A7AC-96A0-451C-8A24-0F2F9256629A}"/>
    <dgm:cxn modelId="{E0C5C5F2-ABEA-4644-A81E-793B9CDBCA84}" type="presParOf" srcId="{79949C55-EE79-4AAE-A595-0B6387269084}" destId="{1F15DDB9-E046-4906-82B5-99E070ED108B}" srcOrd="0" destOrd="0" presId="urn:microsoft.com/office/officeart/2018/2/layout/IconVerticalSolidList"/>
    <dgm:cxn modelId="{977ADBF3-0B93-4B68-9875-EEF10F1ABEB4}" type="presParOf" srcId="{1F15DDB9-E046-4906-82B5-99E070ED108B}" destId="{52967240-7940-4335-9029-8E0D54E57E1C}" srcOrd="0" destOrd="0" presId="urn:microsoft.com/office/officeart/2018/2/layout/IconVerticalSolidList"/>
    <dgm:cxn modelId="{191EA784-C0D0-4984-BD1F-321EE2E64312}" type="presParOf" srcId="{1F15DDB9-E046-4906-82B5-99E070ED108B}" destId="{A7EEDBE1-E166-45AF-842C-960148367A37}" srcOrd="1" destOrd="0" presId="urn:microsoft.com/office/officeart/2018/2/layout/IconVerticalSolidList"/>
    <dgm:cxn modelId="{36EB29C8-D230-4BA0-B4F8-1689E2D966CB}" type="presParOf" srcId="{1F15DDB9-E046-4906-82B5-99E070ED108B}" destId="{156019AD-5F58-4630-8EC6-D8ECB253B62E}" srcOrd="2" destOrd="0" presId="urn:microsoft.com/office/officeart/2018/2/layout/IconVerticalSolidList"/>
    <dgm:cxn modelId="{CF657574-D575-4461-9776-AEDB2FABD777}" type="presParOf" srcId="{1F15DDB9-E046-4906-82B5-99E070ED108B}" destId="{2E496EB5-170E-4DE1-BFFE-4E2CCDC04D79}" srcOrd="3" destOrd="0" presId="urn:microsoft.com/office/officeart/2018/2/layout/IconVerticalSolidList"/>
    <dgm:cxn modelId="{35B8B973-1CC6-4043-8F5E-5AA95335DDF8}" type="presParOf" srcId="{79949C55-EE79-4AAE-A595-0B6387269084}" destId="{81A51A31-9A14-4392-AE55-90084647F923}" srcOrd="1" destOrd="0" presId="urn:microsoft.com/office/officeart/2018/2/layout/IconVerticalSolidList"/>
    <dgm:cxn modelId="{0EC03FE1-C69A-4A48-97C1-7791C1C791F1}" type="presParOf" srcId="{79949C55-EE79-4AAE-A595-0B6387269084}" destId="{7BB7BD9C-D084-4849-B85A-3A38A3801DE3}" srcOrd="2" destOrd="0" presId="urn:microsoft.com/office/officeart/2018/2/layout/IconVerticalSolidList"/>
    <dgm:cxn modelId="{ADF82E91-6670-4495-BE9E-608C87AA3A4D}" type="presParOf" srcId="{7BB7BD9C-D084-4849-B85A-3A38A3801DE3}" destId="{D2A5C059-6BB8-4965-A47F-FA2AC2918751}" srcOrd="0" destOrd="0" presId="urn:microsoft.com/office/officeart/2018/2/layout/IconVerticalSolidList"/>
    <dgm:cxn modelId="{646649A1-72CE-4A12-BEDE-B760B0B0631F}" type="presParOf" srcId="{7BB7BD9C-D084-4849-B85A-3A38A3801DE3}" destId="{83AFB9C2-31D4-4F39-917E-BEB6468E9B47}" srcOrd="1" destOrd="0" presId="urn:microsoft.com/office/officeart/2018/2/layout/IconVerticalSolidList"/>
    <dgm:cxn modelId="{20749843-05D9-44AF-8C1F-97FF47F6D2C7}" type="presParOf" srcId="{7BB7BD9C-D084-4849-B85A-3A38A3801DE3}" destId="{B2A7834F-987E-415F-A192-0C9E6C3C55F7}" srcOrd="2" destOrd="0" presId="urn:microsoft.com/office/officeart/2018/2/layout/IconVerticalSolidList"/>
    <dgm:cxn modelId="{BD534FAF-D1BB-4A18-AE90-8AA067113A15}" type="presParOf" srcId="{7BB7BD9C-D084-4849-B85A-3A38A3801DE3}" destId="{D759BF14-2F56-4B1C-8BC1-31C15C4F8A06}" srcOrd="3" destOrd="0" presId="urn:microsoft.com/office/officeart/2018/2/layout/IconVerticalSolidList"/>
    <dgm:cxn modelId="{935CA809-2F11-4E4B-97F7-5CFF59FDEE0A}" type="presParOf" srcId="{79949C55-EE79-4AAE-A595-0B6387269084}" destId="{500413EC-177D-404B-A906-6CAC1801808C}" srcOrd="3" destOrd="0" presId="urn:microsoft.com/office/officeart/2018/2/layout/IconVerticalSolidList"/>
    <dgm:cxn modelId="{E3A8AE82-2FA6-4E7E-9004-884354BCF2D5}" type="presParOf" srcId="{79949C55-EE79-4AAE-A595-0B6387269084}" destId="{E942A17E-3F8A-4F5A-8949-6745AC3BF685}" srcOrd="4" destOrd="0" presId="urn:microsoft.com/office/officeart/2018/2/layout/IconVerticalSolidList"/>
    <dgm:cxn modelId="{E295B18E-54CF-44F6-8D6B-466DBC688B6C}" type="presParOf" srcId="{E942A17E-3F8A-4F5A-8949-6745AC3BF685}" destId="{291761EC-6878-4CE0-A90B-34E375E1378C}" srcOrd="0" destOrd="0" presId="urn:microsoft.com/office/officeart/2018/2/layout/IconVerticalSolidList"/>
    <dgm:cxn modelId="{45EC1D4F-7293-4C1D-B9E5-FEF948058FAF}" type="presParOf" srcId="{E942A17E-3F8A-4F5A-8949-6745AC3BF685}" destId="{0D0A144F-11D9-4052-A759-6A9D8F8EE2BC}" srcOrd="1" destOrd="0" presId="urn:microsoft.com/office/officeart/2018/2/layout/IconVerticalSolidList"/>
    <dgm:cxn modelId="{31E2C5E1-0F74-4576-A1C4-3AC14AD234A9}" type="presParOf" srcId="{E942A17E-3F8A-4F5A-8949-6745AC3BF685}" destId="{CF2874E4-8246-4F40-87E4-E2A1358718AF}" srcOrd="2" destOrd="0" presId="urn:microsoft.com/office/officeart/2018/2/layout/IconVerticalSolidList"/>
    <dgm:cxn modelId="{DC4AC2BE-B226-491D-9726-7B86CB420D96}" type="presParOf" srcId="{E942A17E-3F8A-4F5A-8949-6745AC3BF685}" destId="{93C951D2-8796-46BF-9B1F-9C157FE17AA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627E08B-99B0-49DC-84D5-523E99366A4E}"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en-US"/>
        </a:p>
      </dgm:t>
    </dgm:pt>
    <dgm:pt modelId="{843C61FD-0C94-4722-9293-D606265C5487}">
      <dgm:prSet custT="1"/>
      <dgm:spPr>
        <a:solidFill>
          <a:srgbClr val="C4817C"/>
        </a:solidFill>
        <a:ln>
          <a:solidFill>
            <a:srgbClr val="C4817C"/>
          </a:solidFill>
        </a:ln>
      </dgm:spPr>
      <dgm:t>
        <a:bodyPr/>
        <a:lstStyle/>
        <a:p>
          <a:r>
            <a:rPr lang="en-US" sz="1800" kern="1200" dirty="0">
              <a:solidFill>
                <a:prstClr val="white"/>
              </a:solidFill>
              <a:latin typeface="Rockwell" panose="02060603020205020403"/>
              <a:ea typeface="+mn-ea"/>
              <a:cs typeface="+mn-cs"/>
            </a:rPr>
            <a:t>INTRODUCTION</a:t>
          </a:r>
          <a:endParaRPr lang="en-US" sz="1600" kern="1200" dirty="0">
            <a:solidFill>
              <a:prstClr val="white"/>
            </a:solidFill>
            <a:latin typeface="Rockwell" panose="02060603020205020403"/>
            <a:ea typeface="+mn-ea"/>
            <a:cs typeface="+mn-cs"/>
          </a:endParaRPr>
        </a:p>
      </dgm:t>
    </dgm:pt>
    <dgm:pt modelId="{75291894-2708-414B-817A-826BD13DD3C4}" type="parTrans" cxnId="{0A5A5667-EE80-4D79-A129-A2B4A462DAA4}">
      <dgm:prSet/>
      <dgm:spPr/>
      <dgm:t>
        <a:bodyPr/>
        <a:lstStyle/>
        <a:p>
          <a:endParaRPr lang="en-US"/>
        </a:p>
      </dgm:t>
    </dgm:pt>
    <dgm:pt modelId="{49C59B3B-352C-4DA5-9F4E-1CA4CBFFEF29}" type="sibTrans" cxnId="{0A5A5667-EE80-4D79-A129-A2B4A462DAA4}">
      <dgm:prSet/>
      <dgm:spPr/>
      <dgm:t>
        <a:bodyPr/>
        <a:lstStyle/>
        <a:p>
          <a:endParaRPr lang="en-US"/>
        </a:p>
      </dgm:t>
    </dgm:pt>
    <dgm:pt modelId="{7BA282F5-1950-4468-865B-17F88B76E646}">
      <dgm:prSet/>
      <dgm:spPr>
        <a:solidFill>
          <a:srgbClr val="711E14"/>
        </a:solidFill>
        <a:ln>
          <a:solidFill>
            <a:srgbClr val="711E14"/>
          </a:solidFill>
        </a:ln>
      </dgm:spPr>
      <dgm:t>
        <a:bodyPr/>
        <a:lstStyle/>
        <a:p>
          <a:r>
            <a:rPr lang="en-US" dirty="0"/>
            <a:t>MY PROJECT: CROP YIELD PREDICTION</a:t>
          </a:r>
        </a:p>
      </dgm:t>
    </dgm:pt>
    <dgm:pt modelId="{4A0D7280-0DEE-4B6B-B142-8827C2F703E1}" type="parTrans" cxnId="{253649C8-28E8-40E5-B9F6-C4CAB6384F41}">
      <dgm:prSet/>
      <dgm:spPr/>
      <dgm:t>
        <a:bodyPr/>
        <a:lstStyle/>
        <a:p>
          <a:endParaRPr lang="en-US"/>
        </a:p>
      </dgm:t>
    </dgm:pt>
    <dgm:pt modelId="{34DCF849-0330-48E6-8069-648835FC064E}" type="sibTrans" cxnId="{253649C8-28E8-40E5-B9F6-C4CAB6384F41}">
      <dgm:prSet/>
      <dgm:spPr/>
      <dgm:t>
        <a:bodyPr/>
        <a:lstStyle/>
        <a:p>
          <a:endParaRPr lang="en-US"/>
        </a:p>
      </dgm:t>
    </dgm:pt>
    <dgm:pt modelId="{53D0FDC4-062E-416F-9521-FD91E5A63B1F}">
      <dgm:prSet/>
      <dgm:spPr/>
      <dgm:t>
        <a:bodyPr/>
        <a:lstStyle/>
        <a:p>
          <a:r>
            <a:rPr lang="en-US" dirty="0"/>
            <a:t>CONCLUSION</a:t>
          </a:r>
        </a:p>
      </dgm:t>
    </dgm:pt>
    <dgm:pt modelId="{61517DA5-F1D7-49C5-86BD-AD0ADCD7D8EC}" type="parTrans" cxnId="{5EF2E994-292F-47F6-B3B6-59F1235749EF}">
      <dgm:prSet/>
      <dgm:spPr/>
      <dgm:t>
        <a:bodyPr/>
        <a:lstStyle/>
        <a:p>
          <a:endParaRPr lang="en-US"/>
        </a:p>
      </dgm:t>
    </dgm:pt>
    <dgm:pt modelId="{F4AA6105-C46A-4494-9217-86124E030852}" type="sibTrans" cxnId="{5EF2E994-292F-47F6-B3B6-59F1235749EF}">
      <dgm:prSet/>
      <dgm:spPr/>
      <dgm:t>
        <a:bodyPr/>
        <a:lstStyle/>
        <a:p>
          <a:endParaRPr lang="en-US"/>
        </a:p>
      </dgm:t>
    </dgm:pt>
    <dgm:pt modelId="{A9A7C930-17D0-4F29-8C96-7872071205BE}">
      <dgm:prSet/>
      <dgm:spPr/>
      <dgm:t>
        <a:bodyPr/>
        <a:lstStyle/>
        <a:p>
          <a:r>
            <a:rPr lang="en-US" b="1" dirty="0">
              <a:solidFill>
                <a:schemeClr val="accent2"/>
              </a:solidFill>
            </a:rPr>
            <a:t>GOALS</a:t>
          </a:r>
          <a:endParaRPr lang="en-US" dirty="0"/>
        </a:p>
      </dgm:t>
    </dgm:pt>
    <dgm:pt modelId="{EC5C2A7A-AE37-4B62-B886-16DF378EAC7D}" type="parTrans" cxnId="{2458B228-78A0-4E45-BA66-FAB313D9BDEA}">
      <dgm:prSet/>
      <dgm:spPr/>
      <dgm:t>
        <a:bodyPr/>
        <a:lstStyle/>
        <a:p>
          <a:endParaRPr lang="en-GB"/>
        </a:p>
      </dgm:t>
    </dgm:pt>
    <dgm:pt modelId="{0E1E1C81-8CB7-42AE-A238-8C5CA190F8D0}" type="sibTrans" cxnId="{2458B228-78A0-4E45-BA66-FAB313D9BDEA}">
      <dgm:prSet/>
      <dgm:spPr/>
      <dgm:t>
        <a:bodyPr/>
        <a:lstStyle/>
        <a:p>
          <a:endParaRPr lang="en-GB"/>
        </a:p>
      </dgm:t>
    </dgm:pt>
    <dgm:pt modelId="{E8980EF1-B4B2-4205-9E42-5123FF8A9B1B}">
      <dgm:prSet/>
      <dgm:spPr/>
      <dgm:t>
        <a:bodyPr/>
        <a:lstStyle/>
        <a:p>
          <a:r>
            <a:rPr lang="en-US" b="1" dirty="0">
              <a:solidFill>
                <a:srgbClr val="9B2D1F"/>
              </a:solidFill>
              <a:latin typeface="Rockwell" panose="02060603020205020403"/>
              <a:ea typeface="+mn-ea"/>
              <a:cs typeface="+mn-cs"/>
            </a:rPr>
            <a:t>METHODOLOGY</a:t>
          </a:r>
        </a:p>
      </dgm:t>
    </dgm:pt>
    <dgm:pt modelId="{AC7704FA-5893-4422-9270-23F927DABAA0}" type="parTrans" cxnId="{AAC0C28E-3B01-4F5A-A0DB-D3E09C1EDDC1}">
      <dgm:prSet/>
      <dgm:spPr/>
      <dgm:t>
        <a:bodyPr/>
        <a:lstStyle/>
        <a:p>
          <a:endParaRPr lang="en-GB"/>
        </a:p>
      </dgm:t>
    </dgm:pt>
    <dgm:pt modelId="{F5E66434-3014-42E8-BCBC-CD5BBCD0601A}" type="sibTrans" cxnId="{AAC0C28E-3B01-4F5A-A0DB-D3E09C1EDDC1}">
      <dgm:prSet/>
      <dgm:spPr/>
      <dgm:t>
        <a:bodyPr/>
        <a:lstStyle/>
        <a:p>
          <a:endParaRPr lang="en-GB"/>
        </a:p>
      </dgm:t>
    </dgm:pt>
    <dgm:pt modelId="{38A7703B-C831-4B28-BB8F-A363ECC18AC5}">
      <dgm:prSet/>
      <dgm:spPr/>
      <dgm:t>
        <a:bodyPr/>
        <a:lstStyle/>
        <a:p>
          <a:r>
            <a:rPr lang="en-US" dirty="0"/>
            <a:t>Libraries and Frameworks Used</a:t>
          </a:r>
        </a:p>
      </dgm:t>
    </dgm:pt>
    <dgm:pt modelId="{CA2325E2-5517-47A6-9510-7A23D66D53C9}" type="parTrans" cxnId="{148840ED-542B-434C-976C-B7E69404F337}">
      <dgm:prSet/>
      <dgm:spPr/>
      <dgm:t>
        <a:bodyPr/>
        <a:lstStyle/>
        <a:p>
          <a:endParaRPr lang="en-GB"/>
        </a:p>
      </dgm:t>
    </dgm:pt>
    <dgm:pt modelId="{B5F1A7AC-B451-449A-9E2E-46DACD5FE655}" type="sibTrans" cxnId="{148840ED-542B-434C-976C-B7E69404F337}">
      <dgm:prSet/>
      <dgm:spPr/>
      <dgm:t>
        <a:bodyPr/>
        <a:lstStyle/>
        <a:p>
          <a:endParaRPr lang="en-GB"/>
        </a:p>
      </dgm:t>
    </dgm:pt>
    <dgm:pt modelId="{EC620C28-2FC1-4360-AED3-2E148D3CF1A5}">
      <dgm:prSet/>
      <dgm:spPr/>
      <dgm:t>
        <a:bodyPr/>
        <a:lstStyle/>
        <a:p>
          <a:r>
            <a:rPr lang="en-US" dirty="0"/>
            <a:t>Model Selection</a:t>
          </a:r>
        </a:p>
      </dgm:t>
    </dgm:pt>
    <dgm:pt modelId="{DB229971-BFA0-42F1-8E53-3FE69A2C791D}" type="parTrans" cxnId="{28089138-4349-4EA1-9C30-D32CC611E718}">
      <dgm:prSet/>
      <dgm:spPr/>
      <dgm:t>
        <a:bodyPr/>
        <a:lstStyle/>
        <a:p>
          <a:endParaRPr lang="en-GB"/>
        </a:p>
      </dgm:t>
    </dgm:pt>
    <dgm:pt modelId="{B069518C-C535-4C6F-8B6F-BA713D9CBBAA}" type="sibTrans" cxnId="{28089138-4349-4EA1-9C30-D32CC611E718}">
      <dgm:prSet/>
      <dgm:spPr/>
      <dgm:t>
        <a:bodyPr/>
        <a:lstStyle/>
        <a:p>
          <a:endParaRPr lang="en-GB"/>
        </a:p>
      </dgm:t>
    </dgm:pt>
    <dgm:pt modelId="{7756BCAF-E719-4740-975E-DD895516A1D6}">
      <dgm:prSet/>
      <dgm:spPr/>
      <dgm:t>
        <a:bodyPr/>
        <a:lstStyle/>
        <a:p>
          <a:r>
            <a:rPr lang="en-US" dirty="0"/>
            <a:t>Training</a:t>
          </a:r>
        </a:p>
      </dgm:t>
    </dgm:pt>
    <dgm:pt modelId="{C5CE927A-724E-43C3-9110-5E61FE5BA748}" type="parTrans" cxnId="{DD706E4D-76C8-40B6-9DC9-6D269D020683}">
      <dgm:prSet/>
      <dgm:spPr/>
      <dgm:t>
        <a:bodyPr/>
        <a:lstStyle/>
        <a:p>
          <a:endParaRPr lang="en-GB"/>
        </a:p>
      </dgm:t>
    </dgm:pt>
    <dgm:pt modelId="{D30783F8-F822-4AFD-852B-96B19C32D5E0}" type="sibTrans" cxnId="{DD706E4D-76C8-40B6-9DC9-6D269D020683}">
      <dgm:prSet/>
      <dgm:spPr/>
      <dgm:t>
        <a:bodyPr/>
        <a:lstStyle/>
        <a:p>
          <a:endParaRPr lang="en-GB"/>
        </a:p>
      </dgm:t>
    </dgm:pt>
    <dgm:pt modelId="{37898BAF-C000-44C3-BB60-149622D4AC97}">
      <dgm:prSet/>
      <dgm:spPr/>
      <dgm:t>
        <a:bodyPr/>
        <a:lstStyle/>
        <a:p>
          <a:r>
            <a:rPr lang="en-US" dirty="0"/>
            <a:t>Deployment</a:t>
          </a:r>
        </a:p>
      </dgm:t>
    </dgm:pt>
    <dgm:pt modelId="{A2258AAA-9138-4FD1-9DE4-1BA79CF1790C}" type="parTrans" cxnId="{F202D71D-D469-4AF3-8018-C590420B4A10}">
      <dgm:prSet/>
      <dgm:spPr/>
      <dgm:t>
        <a:bodyPr/>
        <a:lstStyle/>
        <a:p>
          <a:endParaRPr lang="en-GB"/>
        </a:p>
      </dgm:t>
    </dgm:pt>
    <dgm:pt modelId="{0BB5FBFA-99AE-4DD5-8F0A-798B94D013B8}" type="sibTrans" cxnId="{F202D71D-D469-4AF3-8018-C590420B4A10}">
      <dgm:prSet/>
      <dgm:spPr/>
      <dgm:t>
        <a:bodyPr/>
        <a:lstStyle/>
        <a:p>
          <a:endParaRPr lang="en-GB"/>
        </a:p>
      </dgm:t>
    </dgm:pt>
    <dgm:pt modelId="{4D0B1A2A-E4C4-4930-A840-B9E8CB708AAD}">
      <dgm:prSet/>
      <dgm:spPr/>
      <dgm:t>
        <a:bodyPr/>
        <a:lstStyle/>
        <a:p>
          <a:r>
            <a:rPr lang="en-US" b="1" dirty="0">
              <a:solidFill>
                <a:schemeClr val="accent2"/>
              </a:solidFill>
            </a:rPr>
            <a:t>RESULTS</a:t>
          </a:r>
        </a:p>
      </dgm:t>
    </dgm:pt>
    <dgm:pt modelId="{F7ECBC6C-6FE2-46FC-BBD3-8F4E2CCE50DE}" type="parTrans" cxnId="{394F04CA-EE1D-424A-B005-498BA7ABA935}">
      <dgm:prSet/>
      <dgm:spPr/>
      <dgm:t>
        <a:bodyPr/>
        <a:lstStyle/>
        <a:p>
          <a:endParaRPr lang="en-GB"/>
        </a:p>
      </dgm:t>
    </dgm:pt>
    <dgm:pt modelId="{FF5D718C-8916-4733-A7EC-58E1E536EE03}" type="sibTrans" cxnId="{394F04CA-EE1D-424A-B005-498BA7ABA935}">
      <dgm:prSet/>
      <dgm:spPr/>
      <dgm:t>
        <a:bodyPr/>
        <a:lstStyle/>
        <a:p>
          <a:endParaRPr lang="en-GB"/>
        </a:p>
      </dgm:t>
    </dgm:pt>
    <dgm:pt modelId="{AF5E820A-CEE3-474D-8921-AC7B9F436C74}">
      <dgm:prSet/>
      <dgm:spPr/>
      <dgm:t>
        <a:bodyPr/>
        <a:lstStyle/>
        <a:p>
          <a:r>
            <a:rPr lang="en-US" dirty="0"/>
            <a:t>App Prototype</a:t>
          </a:r>
        </a:p>
      </dgm:t>
    </dgm:pt>
    <dgm:pt modelId="{8C9E321E-D8DA-4AE6-814C-89D9B56BD5E9}" type="parTrans" cxnId="{F0AE993A-01F0-4DD6-BEA7-3F7EEF059349}">
      <dgm:prSet/>
      <dgm:spPr/>
      <dgm:t>
        <a:bodyPr/>
        <a:lstStyle/>
        <a:p>
          <a:endParaRPr lang="en-GB"/>
        </a:p>
      </dgm:t>
    </dgm:pt>
    <dgm:pt modelId="{3907D795-32E6-4AF4-867B-2D5A03DE9BD5}" type="sibTrans" cxnId="{F0AE993A-01F0-4DD6-BEA7-3F7EEF059349}">
      <dgm:prSet/>
      <dgm:spPr/>
      <dgm:t>
        <a:bodyPr/>
        <a:lstStyle/>
        <a:p>
          <a:endParaRPr lang="en-GB"/>
        </a:p>
      </dgm:t>
    </dgm:pt>
    <dgm:pt modelId="{7D390AE3-AC60-4EF1-BE84-A0087CD53A40}">
      <dgm:prSet/>
      <dgm:spPr/>
      <dgm:t>
        <a:bodyPr/>
        <a:lstStyle/>
        <a:p>
          <a:r>
            <a:rPr lang="en-US" dirty="0"/>
            <a:t>Testing</a:t>
          </a:r>
        </a:p>
      </dgm:t>
    </dgm:pt>
    <dgm:pt modelId="{373FBB39-B117-4A4D-8622-365CBD4DF27A}" type="parTrans" cxnId="{2093FC03-0D47-4FDE-9DAB-11EE5984E593}">
      <dgm:prSet/>
      <dgm:spPr/>
      <dgm:t>
        <a:bodyPr/>
        <a:lstStyle/>
        <a:p>
          <a:endParaRPr lang="en-GB"/>
        </a:p>
      </dgm:t>
    </dgm:pt>
    <dgm:pt modelId="{8845FA01-FC95-4659-8BB5-062FDAF074F0}" type="sibTrans" cxnId="{2093FC03-0D47-4FDE-9DAB-11EE5984E593}">
      <dgm:prSet/>
      <dgm:spPr/>
      <dgm:t>
        <a:bodyPr/>
        <a:lstStyle/>
        <a:p>
          <a:endParaRPr lang="en-GB"/>
        </a:p>
      </dgm:t>
    </dgm:pt>
    <dgm:pt modelId="{482F9D62-7DFD-41D8-8950-852E9669FE29}">
      <dgm:prSet/>
      <dgm:spPr/>
      <dgm:t>
        <a:bodyPr/>
        <a:lstStyle/>
        <a:p>
          <a:r>
            <a:rPr lang="en-US" dirty="0"/>
            <a:t>Data Collection</a:t>
          </a:r>
        </a:p>
      </dgm:t>
    </dgm:pt>
    <dgm:pt modelId="{C64F131E-0495-47DE-9E78-F402CECA444F}" type="parTrans" cxnId="{C2CC79D3-B8CC-4B41-A84A-9ADDEF1A19D3}">
      <dgm:prSet/>
      <dgm:spPr/>
      <dgm:t>
        <a:bodyPr/>
        <a:lstStyle/>
        <a:p>
          <a:endParaRPr lang="en-GB"/>
        </a:p>
      </dgm:t>
    </dgm:pt>
    <dgm:pt modelId="{F0A559AA-5428-4C84-BDFF-F86A5EF59917}" type="sibTrans" cxnId="{C2CC79D3-B8CC-4B41-A84A-9ADDEF1A19D3}">
      <dgm:prSet/>
      <dgm:spPr/>
      <dgm:t>
        <a:bodyPr/>
        <a:lstStyle/>
        <a:p>
          <a:endParaRPr lang="en-GB"/>
        </a:p>
      </dgm:t>
    </dgm:pt>
    <dgm:pt modelId="{B539983B-93F0-4FF8-8BFF-340FBA4A2C20}" type="pres">
      <dgm:prSet presAssocID="{1627E08B-99B0-49DC-84D5-523E99366A4E}" presName="linear" presStyleCnt="0">
        <dgm:presLayoutVars>
          <dgm:animLvl val="lvl"/>
          <dgm:resizeHandles val="exact"/>
        </dgm:presLayoutVars>
      </dgm:prSet>
      <dgm:spPr/>
    </dgm:pt>
    <dgm:pt modelId="{FA0D5329-4B41-463B-B25E-5F9AA7F81BBF}" type="pres">
      <dgm:prSet presAssocID="{843C61FD-0C94-4722-9293-D606265C5487}" presName="parentText" presStyleLbl="node1" presStyleIdx="0" presStyleCnt="3" custScaleY="59994" custLinFactNeighborY="-5790">
        <dgm:presLayoutVars>
          <dgm:chMax val="0"/>
          <dgm:bulletEnabled val="1"/>
        </dgm:presLayoutVars>
      </dgm:prSet>
      <dgm:spPr/>
    </dgm:pt>
    <dgm:pt modelId="{EE58B704-B3FE-4463-85E7-2B4D11AC040E}" type="pres">
      <dgm:prSet presAssocID="{49C59B3B-352C-4DA5-9F4E-1CA4CBFFEF29}" presName="spacer" presStyleCnt="0"/>
      <dgm:spPr/>
    </dgm:pt>
    <dgm:pt modelId="{081250AC-BE95-4837-A865-95FE6D3903F1}" type="pres">
      <dgm:prSet presAssocID="{7BA282F5-1950-4468-865B-17F88B76E646}" presName="parentText" presStyleLbl="node1" presStyleIdx="1" presStyleCnt="3" custScaleY="58580" custLinFactNeighborY="315">
        <dgm:presLayoutVars>
          <dgm:chMax val="0"/>
          <dgm:bulletEnabled val="1"/>
        </dgm:presLayoutVars>
      </dgm:prSet>
      <dgm:spPr/>
    </dgm:pt>
    <dgm:pt modelId="{CDB7ACDA-188B-4713-B439-BDA426E730AD}" type="pres">
      <dgm:prSet presAssocID="{7BA282F5-1950-4468-865B-17F88B76E646}" presName="childText" presStyleLbl="revTx" presStyleIdx="0" presStyleCnt="1" custScaleY="50455">
        <dgm:presLayoutVars>
          <dgm:bulletEnabled val="1"/>
        </dgm:presLayoutVars>
      </dgm:prSet>
      <dgm:spPr/>
    </dgm:pt>
    <dgm:pt modelId="{094316D7-DAB0-4630-AB5B-E909D1B467C3}" type="pres">
      <dgm:prSet presAssocID="{53D0FDC4-062E-416F-9521-FD91E5A63B1F}" presName="parentText" presStyleLbl="node1" presStyleIdx="2" presStyleCnt="3" custScaleY="55228">
        <dgm:presLayoutVars>
          <dgm:chMax val="0"/>
          <dgm:bulletEnabled val="1"/>
        </dgm:presLayoutVars>
      </dgm:prSet>
      <dgm:spPr/>
    </dgm:pt>
  </dgm:ptLst>
  <dgm:cxnLst>
    <dgm:cxn modelId="{2093FC03-0D47-4FDE-9DAB-11EE5984E593}" srcId="{E8980EF1-B4B2-4205-9E42-5123FF8A9B1B}" destId="{7D390AE3-AC60-4EF1-BE84-A0087CD53A40}" srcOrd="4" destOrd="0" parTransId="{373FBB39-B117-4A4D-8622-365CBD4DF27A}" sibTransId="{8845FA01-FC95-4659-8BB5-062FDAF074F0}"/>
    <dgm:cxn modelId="{77CAF908-C8E1-44BF-8358-F177F1E1B311}" type="presOf" srcId="{1627E08B-99B0-49DC-84D5-523E99366A4E}" destId="{B539983B-93F0-4FF8-8BFF-340FBA4A2C20}" srcOrd="0" destOrd="0" presId="urn:microsoft.com/office/officeart/2005/8/layout/vList2"/>
    <dgm:cxn modelId="{6AA1890B-BD34-495A-BE72-65A3A00EA5C3}" type="presOf" srcId="{7BA282F5-1950-4468-865B-17F88B76E646}" destId="{081250AC-BE95-4837-A865-95FE6D3903F1}" srcOrd="0" destOrd="0" presId="urn:microsoft.com/office/officeart/2005/8/layout/vList2"/>
    <dgm:cxn modelId="{23ACCE16-6BE5-454C-964A-9972982AFA48}" type="presOf" srcId="{E8980EF1-B4B2-4205-9E42-5123FF8A9B1B}" destId="{CDB7ACDA-188B-4713-B439-BDA426E730AD}" srcOrd="0" destOrd="1" presId="urn:microsoft.com/office/officeart/2005/8/layout/vList2"/>
    <dgm:cxn modelId="{F202D71D-D469-4AF3-8018-C590420B4A10}" srcId="{E8980EF1-B4B2-4205-9E42-5123FF8A9B1B}" destId="{37898BAF-C000-44C3-BB60-149622D4AC97}" srcOrd="5" destOrd="0" parTransId="{A2258AAA-9138-4FD1-9DE4-1BA79CF1790C}" sibTransId="{0BB5FBFA-99AE-4DD5-8F0A-798B94D013B8}"/>
    <dgm:cxn modelId="{DBB9211F-ADB5-4BAD-8C04-E0B16785DA09}" type="presOf" srcId="{AF5E820A-CEE3-474D-8921-AC7B9F436C74}" destId="{CDB7ACDA-188B-4713-B439-BDA426E730AD}" srcOrd="0" destOrd="9" presId="urn:microsoft.com/office/officeart/2005/8/layout/vList2"/>
    <dgm:cxn modelId="{2458B228-78A0-4E45-BA66-FAB313D9BDEA}" srcId="{7BA282F5-1950-4468-865B-17F88B76E646}" destId="{A9A7C930-17D0-4F29-8C96-7872071205BE}" srcOrd="0" destOrd="0" parTransId="{EC5C2A7A-AE37-4B62-B886-16DF378EAC7D}" sibTransId="{0E1E1C81-8CB7-42AE-A238-8C5CA190F8D0}"/>
    <dgm:cxn modelId="{28089138-4349-4EA1-9C30-D32CC611E718}" srcId="{E8980EF1-B4B2-4205-9E42-5123FF8A9B1B}" destId="{EC620C28-2FC1-4360-AED3-2E148D3CF1A5}" srcOrd="2" destOrd="0" parTransId="{DB229971-BFA0-42F1-8E53-3FE69A2C791D}" sibTransId="{B069518C-C535-4C6F-8B6F-BA713D9CBBAA}"/>
    <dgm:cxn modelId="{F0AE993A-01F0-4DD6-BEA7-3F7EEF059349}" srcId="{4D0B1A2A-E4C4-4930-A840-B9E8CB708AAD}" destId="{AF5E820A-CEE3-474D-8921-AC7B9F436C74}" srcOrd="0" destOrd="0" parTransId="{8C9E321E-D8DA-4AE6-814C-89D9B56BD5E9}" sibTransId="{3907D795-32E6-4AF4-867B-2D5A03DE9BD5}"/>
    <dgm:cxn modelId="{0A5A5667-EE80-4D79-A129-A2B4A462DAA4}" srcId="{1627E08B-99B0-49DC-84D5-523E99366A4E}" destId="{843C61FD-0C94-4722-9293-D606265C5487}" srcOrd="0" destOrd="0" parTransId="{75291894-2708-414B-817A-826BD13DD3C4}" sibTransId="{49C59B3B-352C-4DA5-9F4E-1CA4CBFFEF29}"/>
    <dgm:cxn modelId="{BAF1E249-3EB2-46A2-B913-94E49D16C58F}" type="presOf" srcId="{38A7703B-C831-4B28-BB8F-A363ECC18AC5}" destId="{CDB7ACDA-188B-4713-B439-BDA426E730AD}" srcOrd="0" destOrd="2" presId="urn:microsoft.com/office/officeart/2005/8/layout/vList2"/>
    <dgm:cxn modelId="{DD706E4D-76C8-40B6-9DC9-6D269D020683}" srcId="{E8980EF1-B4B2-4205-9E42-5123FF8A9B1B}" destId="{7756BCAF-E719-4740-975E-DD895516A1D6}" srcOrd="3" destOrd="0" parTransId="{C5CE927A-724E-43C3-9110-5E61FE5BA748}" sibTransId="{D30783F8-F822-4AFD-852B-96B19C32D5E0}"/>
    <dgm:cxn modelId="{F857E74E-D1E4-4E0C-AA55-028732684B90}" type="presOf" srcId="{7756BCAF-E719-4740-975E-DD895516A1D6}" destId="{CDB7ACDA-188B-4713-B439-BDA426E730AD}" srcOrd="0" destOrd="5" presId="urn:microsoft.com/office/officeart/2005/8/layout/vList2"/>
    <dgm:cxn modelId="{E439DE76-6045-4EB5-8DE5-ADAD715205E7}" type="presOf" srcId="{A9A7C930-17D0-4F29-8C96-7872071205BE}" destId="{CDB7ACDA-188B-4713-B439-BDA426E730AD}" srcOrd="0" destOrd="0" presId="urn:microsoft.com/office/officeart/2005/8/layout/vList2"/>
    <dgm:cxn modelId="{E89D6A78-3E35-4974-B426-4AE09129373A}" type="presOf" srcId="{7D390AE3-AC60-4EF1-BE84-A0087CD53A40}" destId="{CDB7ACDA-188B-4713-B439-BDA426E730AD}" srcOrd="0" destOrd="6" presId="urn:microsoft.com/office/officeart/2005/8/layout/vList2"/>
    <dgm:cxn modelId="{2739AD7A-B9BA-45C8-8530-105609655AE4}" type="presOf" srcId="{482F9D62-7DFD-41D8-8950-852E9669FE29}" destId="{CDB7ACDA-188B-4713-B439-BDA426E730AD}" srcOrd="0" destOrd="3" presId="urn:microsoft.com/office/officeart/2005/8/layout/vList2"/>
    <dgm:cxn modelId="{AAC0C28E-3B01-4F5A-A0DB-D3E09C1EDDC1}" srcId="{7BA282F5-1950-4468-865B-17F88B76E646}" destId="{E8980EF1-B4B2-4205-9E42-5123FF8A9B1B}" srcOrd="1" destOrd="0" parTransId="{AC7704FA-5893-4422-9270-23F927DABAA0}" sibTransId="{F5E66434-3014-42E8-BCBC-CD5BBCD0601A}"/>
    <dgm:cxn modelId="{5EF2E994-292F-47F6-B3B6-59F1235749EF}" srcId="{1627E08B-99B0-49DC-84D5-523E99366A4E}" destId="{53D0FDC4-062E-416F-9521-FD91E5A63B1F}" srcOrd="2" destOrd="0" parTransId="{61517DA5-F1D7-49C5-86BD-AD0ADCD7D8EC}" sibTransId="{F4AA6105-C46A-4494-9217-86124E030852}"/>
    <dgm:cxn modelId="{34EB55A3-C8EF-4580-9465-27D2C663AA22}" type="presOf" srcId="{53D0FDC4-062E-416F-9521-FD91E5A63B1F}" destId="{094316D7-DAB0-4630-AB5B-E909D1B467C3}" srcOrd="0" destOrd="0" presId="urn:microsoft.com/office/officeart/2005/8/layout/vList2"/>
    <dgm:cxn modelId="{916CDEB9-D329-4076-BDB7-2798718EA262}" type="presOf" srcId="{843C61FD-0C94-4722-9293-D606265C5487}" destId="{FA0D5329-4B41-463B-B25E-5F9AA7F81BBF}" srcOrd="0" destOrd="0" presId="urn:microsoft.com/office/officeart/2005/8/layout/vList2"/>
    <dgm:cxn modelId="{253649C8-28E8-40E5-B9F6-C4CAB6384F41}" srcId="{1627E08B-99B0-49DC-84D5-523E99366A4E}" destId="{7BA282F5-1950-4468-865B-17F88B76E646}" srcOrd="1" destOrd="0" parTransId="{4A0D7280-0DEE-4B6B-B142-8827C2F703E1}" sibTransId="{34DCF849-0330-48E6-8069-648835FC064E}"/>
    <dgm:cxn modelId="{394F04CA-EE1D-424A-B005-498BA7ABA935}" srcId="{7BA282F5-1950-4468-865B-17F88B76E646}" destId="{4D0B1A2A-E4C4-4930-A840-B9E8CB708AAD}" srcOrd="2" destOrd="0" parTransId="{F7ECBC6C-6FE2-46FC-BBD3-8F4E2CCE50DE}" sibTransId="{FF5D718C-8916-4733-A7EC-58E1E536EE03}"/>
    <dgm:cxn modelId="{C2CC79D3-B8CC-4B41-A84A-9ADDEF1A19D3}" srcId="{E8980EF1-B4B2-4205-9E42-5123FF8A9B1B}" destId="{482F9D62-7DFD-41D8-8950-852E9669FE29}" srcOrd="1" destOrd="0" parTransId="{C64F131E-0495-47DE-9E78-F402CECA444F}" sibTransId="{F0A559AA-5428-4C84-BDFF-F86A5EF59917}"/>
    <dgm:cxn modelId="{71AFA7D3-9E07-445B-82F0-8D3B80AF05E9}" type="presOf" srcId="{4D0B1A2A-E4C4-4930-A840-B9E8CB708AAD}" destId="{CDB7ACDA-188B-4713-B439-BDA426E730AD}" srcOrd="0" destOrd="8" presId="urn:microsoft.com/office/officeart/2005/8/layout/vList2"/>
    <dgm:cxn modelId="{C77B33D8-5168-4E3A-B2E1-5975B1438A42}" type="presOf" srcId="{EC620C28-2FC1-4360-AED3-2E148D3CF1A5}" destId="{CDB7ACDA-188B-4713-B439-BDA426E730AD}" srcOrd="0" destOrd="4" presId="urn:microsoft.com/office/officeart/2005/8/layout/vList2"/>
    <dgm:cxn modelId="{B64554DD-771F-4628-98CB-0234E01189C3}" type="presOf" srcId="{37898BAF-C000-44C3-BB60-149622D4AC97}" destId="{CDB7ACDA-188B-4713-B439-BDA426E730AD}" srcOrd="0" destOrd="7" presId="urn:microsoft.com/office/officeart/2005/8/layout/vList2"/>
    <dgm:cxn modelId="{148840ED-542B-434C-976C-B7E69404F337}" srcId="{E8980EF1-B4B2-4205-9E42-5123FF8A9B1B}" destId="{38A7703B-C831-4B28-BB8F-A363ECC18AC5}" srcOrd="0" destOrd="0" parTransId="{CA2325E2-5517-47A6-9510-7A23D66D53C9}" sibTransId="{B5F1A7AC-B451-449A-9E2E-46DACD5FE655}"/>
    <dgm:cxn modelId="{768DCBC4-9B51-45C0-8523-C868B8A22F51}" type="presParOf" srcId="{B539983B-93F0-4FF8-8BFF-340FBA4A2C20}" destId="{FA0D5329-4B41-463B-B25E-5F9AA7F81BBF}" srcOrd="0" destOrd="0" presId="urn:microsoft.com/office/officeart/2005/8/layout/vList2"/>
    <dgm:cxn modelId="{AA0CC849-544A-41E0-BB59-C98491D7BFD6}" type="presParOf" srcId="{B539983B-93F0-4FF8-8BFF-340FBA4A2C20}" destId="{EE58B704-B3FE-4463-85E7-2B4D11AC040E}" srcOrd="1" destOrd="0" presId="urn:microsoft.com/office/officeart/2005/8/layout/vList2"/>
    <dgm:cxn modelId="{240BD503-F5E2-4D6F-BEA0-AA0787604B62}" type="presParOf" srcId="{B539983B-93F0-4FF8-8BFF-340FBA4A2C20}" destId="{081250AC-BE95-4837-A865-95FE6D3903F1}" srcOrd="2" destOrd="0" presId="urn:microsoft.com/office/officeart/2005/8/layout/vList2"/>
    <dgm:cxn modelId="{3150B880-4042-468D-AAD0-8F69A41B44D7}" type="presParOf" srcId="{B539983B-93F0-4FF8-8BFF-340FBA4A2C20}" destId="{CDB7ACDA-188B-4713-B439-BDA426E730AD}" srcOrd="3" destOrd="0" presId="urn:microsoft.com/office/officeart/2005/8/layout/vList2"/>
    <dgm:cxn modelId="{C3B6AC7C-51A1-41C4-A7AB-12631EDB3B87}" type="presParOf" srcId="{B539983B-93F0-4FF8-8BFF-340FBA4A2C20}" destId="{094316D7-DAB0-4630-AB5B-E909D1B467C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4503D04-C97E-4622-AE07-D0307CB3B4CA}"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AAC263CB-8256-4B03-92FE-1622698FB3E9}">
      <dgm:prSet/>
      <dgm:spPr/>
      <dgm:t>
        <a:bodyPr anchor="ctr"/>
        <a:lstStyle/>
        <a:p>
          <a:r>
            <a:rPr lang="en-US" b="1" dirty="0"/>
            <a:t>1. DATA COLLECTION</a:t>
          </a:r>
          <a:r>
            <a:rPr lang="en-US" dirty="0"/>
            <a:t> </a:t>
          </a:r>
        </a:p>
      </dgm:t>
    </dgm:pt>
    <dgm:pt modelId="{0BEED663-FC38-4EAD-940F-4C475D2C87DB}" type="parTrans" cxnId="{C5E94186-9CB6-4C42-92B3-C546CC53A7B9}">
      <dgm:prSet/>
      <dgm:spPr/>
      <dgm:t>
        <a:bodyPr/>
        <a:lstStyle/>
        <a:p>
          <a:endParaRPr lang="en-US" sz="4000"/>
        </a:p>
      </dgm:t>
    </dgm:pt>
    <dgm:pt modelId="{808B76D0-8EC7-469A-93AC-7A6017188A9D}" type="sibTrans" cxnId="{C5E94186-9CB6-4C42-92B3-C546CC53A7B9}">
      <dgm:prSet phldrT="1" phldr="0"/>
      <dgm:spPr/>
      <dgm:t>
        <a:bodyPr/>
        <a:lstStyle/>
        <a:p>
          <a:endParaRPr lang="en-US"/>
        </a:p>
      </dgm:t>
    </dgm:pt>
    <dgm:pt modelId="{4E8D2E69-0173-4BD3-B96A-7A9C5DD12B47}">
      <dgm:prSet/>
      <dgm:spPr/>
      <dgm:t>
        <a:bodyPr anchor="ctr"/>
        <a:lstStyle/>
        <a:p>
          <a:r>
            <a:rPr lang="en-US" b="1"/>
            <a:t>2. MODEL SELECTION</a:t>
          </a:r>
        </a:p>
      </dgm:t>
    </dgm:pt>
    <dgm:pt modelId="{B954BF22-E3B3-4A1C-802E-590228BE2D9C}" type="parTrans" cxnId="{0F866C41-EB5F-47BD-A2CD-A58671F15B67}">
      <dgm:prSet/>
      <dgm:spPr/>
      <dgm:t>
        <a:bodyPr/>
        <a:lstStyle/>
        <a:p>
          <a:endParaRPr lang="en-US" sz="4000"/>
        </a:p>
      </dgm:t>
    </dgm:pt>
    <dgm:pt modelId="{FEF1E80E-8A9E-4B0A-817C-2A4CFDCF3FB2}" type="sibTrans" cxnId="{0F866C41-EB5F-47BD-A2CD-A58671F15B67}">
      <dgm:prSet phldrT="2" phldr="0"/>
      <dgm:spPr/>
      <dgm:t>
        <a:bodyPr/>
        <a:lstStyle/>
        <a:p>
          <a:endParaRPr lang="en-US"/>
        </a:p>
      </dgm:t>
    </dgm:pt>
    <dgm:pt modelId="{93A6A030-ABAB-4EFA-B539-0FDB3E07C1EF}">
      <dgm:prSet/>
      <dgm:spPr/>
      <dgm:t>
        <a:bodyPr anchor="ctr"/>
        <a:lstStyle/>
        <a:p>
          <a:r>
            <a:rPr lang="en-US" b="1"/>
            <a:t>5. DEPLOYMENT</a:t>
          </a:r>
        </a:p>
      </dgm:t>
    </dgm:pt>
    <dgm:pt modelId="{3D674B97-6DC6-4A12-85BA-0976D3064237}" type="parTrans" cxnId="{4B40C8DC-6B57-4F5B-8440-7241C649700B}">
      <dgm:prSet/>
      <dgm:spPr/>
      <dgm:t>
        <a:bodyPr/>
        <a:lstStyle/>
        <a:p>
          <a:endParaRPr lang="en-US" sz="4000"/>
        </a:p>
      </dgm:t>
    </dgm:pt>
    <dgm:pt modelId="{BFE0749E-E343-4A6F-BD09-2810EE6B4BD7}" type="sibTrans" cxnId="{4B40C8DC-6B57-4F5B-8440-7241C649700B}">
      <dgm:prSet phldrT="3" phldr="0"/>
      <dgm:spPr/>
      <dgm:t>
        <a:bodyPr/>
        <a:lstStyle/>
        <a:p>
          <a:endParaRPr lang="en-US"/>
        </a:p>
      </dgm:t>
    </dgm:pt>
    <dgm:pt modelId="{83C0E306-08FE-46E2-A137-21BF4FD3C859}">
      <dgm:prSet/>
      <dgm:spPr/>
      <dgm:t>
        <a:bodyPr/>
        <a:lstStyle/>
        <a:p>
          <a:endParaRPr lang="en-GB"/>
        </a:p>
      </dgm:t>
    </dgm:pt>
    <dgm:pt modelId="{D41FC0BA-1BC9-43A4-9F5D-16455FFF8779}" type="parTrans" cxnId="{21209281-C896-4434-85B1-7D58DA44C45A}">
      <dgm:prSet/>
      <dgm:spPr/>
      <dgm:t>
        <a:bodyPr/>
        <a:lstStyle/>
        <a:p>
          <a:endParaRPr lang="en-GB"/>
        </a:p>
      </dgm:t>
    </dgm:pt>
    <dgm:pt modelId="{A598FFE5-DC89-4A30-A6EB-BBEC6C9E98DE}" type="sibTrans" cxnId="{21209281-C896-4434-85B1-7D58DA44C45A}">
      <dgm:prSet/>
      <dgm:spPr/>
      <dgm:t>
        <a:bodyPr/>
        <a:lstStyle/>
        <a:p>
          <a:endParaRPr lang="en-GB"/>
        </a:p>
      </dgm:t>
    </dgm:pt>
    <dgm:pt modelId="{65DA4BDB-72E8-46B9-88BE-28A124A105C9}">
      <dgm:prSet/>
      <dgm:spPr/>
      <dgm:t>
        <a:bodyPr/>
        <a:lstStyle/>
        <a:p>
          <a:r>
            <a:rPr lang="es-ES_tradnl" b="1"/>
            <a:t>4. TESTING</a:t>
          </a:r>
          <a:endParaRPr lang="en-GB" b="1"/>
        </a:p>
      </dgm:t>
    </dgm:pt>
    <dgm:pt modelId="{0DDDF876-F851-4D76-B5A2-6F397CA756F3}" type="parTrans" cxnId="{CEFD9007-68DC-482A-BCF2-EFBA948E16D5}">
      <dgm:prSet/>
      <dgm:spPr/>
      <dgm:t>
        <a:bodyPr/>
        <a:lstStyle/>
        <a:p>
          <a:endParaRPr lang="en-GB"/>
        </a:p>
      </dgm:t>
    </dgm:pt>
    <dgm:pt modelId="{7E6AD3FF-6FFC-43C4-8A99-AEE2FC2307C2}" type="sibTrans" cxnId="{CEFD9007-68DC-482A-BCF2-EFBA948E16D5}">
      <dgm:prSet/>
      <dgm:spPr/>
      <dgm:t>
        <a:bodyPr/>
        <a:lstStyle/>
        <a:p>
          <a:endParaRPr lang="en-GB"/>
        </a:p>
      </dgm:t>
    </dgm:pt>
    <dgm:pt modelId="{62F1E7F4-1E91-4745-B034-554557086320}">
      <dgm:prSet/>
      <dgm:spPr/>
      <dgm:t>
        <a:bodyPr/>
        <a:lstStyle/>
        <a:p>
          <a:r>
            <a:rPr lang="en-US" b="1"/>
            <a:t>3. TRAIN</a:t>
          </a:r>
          <a:endParaRPr lang="en-GB"/>
        </a:p>
      </dgm:t>
    </dgm:pt>
    <dgm:pt modelId="{E4A5A4FF-D13C-475A-9936-E031FC87348E}" type="sibTrans" cxnId="{68511D7C-C3FE-407F-A5F2-581C4CE42C8B}">
      <dgm:prSet/>
      <dgm:spPr/>
      <dgm:t>
        <a:bodyPr/>
        <a:lstStyle/>
        <a:p>
          <a:endParaRPr lang="en-GB"/>
        </a:p>
      </dgm:t>
    </dgm:pt>
    <dgm:pt modelId="{846C3CB4-65D5-4758-AFD7-F39316EFE692}" type="parTrans" cxnId="{68511D7C-C3FE-407F-A5F2-581C4CE42C8B}">
      <dgm:prSet/>
      <dgm:spPr/>
      <dgm:t>
        <a:bodyPr/>
        <a:lstStyle/>
        <a:p>
          <a:endParaRPr lang="en-GB"/>
        </a:p>
      </dgm:t>
    </dgm:pt>
    <dgm:pt modelId="{A4B7886C-9701-4107-828D-E5A807828AA3}" type="pres">
      <dgm:prSet presAssocID="{D4503D04-C97E-4622-AE07-D0307CB3B4CA}" presName="linear" presStyleCnt="0">
        <dgm:presLayoutVars>
          <dgm:dir/>
          <dgm:animLvl val="lvl"/>
          <dgm:resizeHandles val="exact"/>
        </dgm:presLayoutVars>
      </dgm:prSet>
      <dgm:spPr/>
    </dgm:pt>
    <dgm:pt modelId="{12A5A53C-CC48-4526-99E4-6AD7489A57F1}" type="pres">
      <dgm:prSet presAssocID="{AAC263CB-8256-4B03-92FE-1622698FB3E9}" presName="parentLin" presStyleCnt="0"/>
      <dgm:spPr/>
    </dgm:pt>
    <dgm:pt modelId="{8B583EC6-1B95-4FB8-92C2-085053A5F017}" type="pres">
      <dgm:prSet presAssocID="{AAC263CB-8256-4B03-92FE-1622698FB3E9}" presName="parentLeftMargin" presStyleLbl="node1" presStyleIdx="0" presStyleCnt="5"/>
      <dgm:spPr/>
    </dgm:pt>
    <dgm:pt modelId="{5C4E0BEE-E68D-4F19-95B6-7BE8CB75A8C2}" type="pres">
      <dgm:prSet presAssocID="{AAC263CB-8256-4B03-92FE-1622698FB3E9}" presName="parentText" presStyleLbl="node1" presStyleIdx="0" presStyleCnt="5">
        <dgm:presLayoutVars>
          <dgm:chMax val="0"/>
          <dgm:bulletEnabled val="1"/>
        </dgm:presLayoutVars>
      </dgm:prSet>
      <dgm:spPr/>
    </dgm:pt>
    <dgm:pt modelId="{58E849B8-35D5-4F2F-B4C8-1D27EFF19AC4}" type="pres">
      <dgm:prSet presAssocID="{AAC263CB-8256-4B03-92FE-1622698FB3E9}" presName="negativeSpace" presStyleCnt="0"/>
      <dgm:spPr/>
    </dgm:pt>
    <dgm:pt modelId="{B05B8381-755D-4875-9475-C23B63F3AEC6}" type="pres">
      <dgm:prSet presAssocID="{AAC263CB-8256-4B03-92FE-1622698FB3E9}" presName="childText" presStyleLbl="conFgAcc1" presStyleIdx="0" presStyleCnt="5">
        <dgm:presLayoutVars>
          <dgm:bulletEnabled val="1"/>
        </dgm:presLayoutVars>
      </dgm:prSet>
      <dgm:spPr/>
    </dgm:pt>
    <dgm:pt modelId="{6BDC15A0-D0D9-4C8B-8968-06CA8FBB83FC}" type="pres">
      <dgm:prSet presAssocID="{808B76D0-8EC7-469A-93AC-7A6017188A9D}" presName="spaceBetweenRectangles" presStyleCnt="0"/>
      <dgm:spPr/>
    </dgm:pt>
    <dgm:pt modelId="{16189573-C59B-4080-B62A-D1525C8D02EE}" type="pres">
      <dgm:prSet presAssocID="{4E8D2E69-0173-4BD3-B96A-7A9C5DD12B47}" presName="parentLin" presStyleCnt="0"/>
      <dgm:spPr/>
    </dgm:pt>
    <dgm:pt modelId="{13844C72-495A-441C-9DDE-445AF7134A56}" type="pres">
      <dgm:prSet presAssocID="{4E8D2E69-0173-4BD3-B96A-7A9C5DD12B47}" presName="parentLeftMargin" presStyleLbl="node1" presStyleIdx="0" presStyleCnt="5"/>
      <dgm:spPr/>
    </dgm:pt>
    <dgm:pt modelId="{369C0D91-CF7C-4773-9461-80D1A14B6662}" type="pres">
      <dgm:prSet presAssocID="{4E8D2E69-0173-4BD3-B96A-7A9C5DD12B47}" presName="parentText" presStyleLbl="node1" presStyleIdx="1" presStyleCnt="5">
        <dgm:presLayoutVars>
          <dgm:chMax val="0"/>
          <dgm:bulletEnabled val="1"/>
        </dgm:presLayoutVars>
      </dgm:prSet>
      <dgm:spPr/>
    </dgm:pt>
    <dgm:pt modelId="{05C32B0D-6547-427A-9683-5D10BCCD97F7}" type="pres">
      <dgm:prSet presAssocID="{4E8D2E69-0173-4BD3-B96A-7A9C5DD12B47}" presName="negativeSpace" presStyleCnt="0"/>
      <dgm:spPr/>
    </dgm:pt>
    <dgm:pt modelId="{46DDE831-5BFA-4657-A7E6-1408684534B3}" type="pres">
      <dgm:prSet presAssocID="{4E8D2E69-0173-4BD3-B96A-7A9C5DD12B47}" presName="childText" presStyleLbl="conFgAcc1" presStyleIdx="1" presStyleCnt="5">
        <dgm:presLayoutVars>
          <dgm:bulletEnabled val="1"/>
        </dgm:presLayoutVars>
      </dgm:prSet>
      <dgm:spPr/>
    </dgm:pt>
    <dgm:pt modelId="{D17A5894-B33C-4157-A546-6E53F3E2DAB6}" type="pres">
      <dgm:prSet presAssocID="{FEF1E80E-8A9E-4B0A-817C-2A4CFDCF3FB2}" presName="spaceBetweenRectangles" presStyleCnt="0"/>
      <dgm:spPr/>
    </dgm:pt>
    <dgm:pt modelId="{FF2A8A69-6DDC-4253-B884-5C7CE0CB95AA}" type="pres">
      <dgm:prSet presAssocID="{62F1E7F4-1E91-4745-B034-554557086320}" presName="parentLin" presStyleCnt="0"/>
      <dgm:spPr/>
    </dgm:pt>
    <dgm:pt modelId="{4ABC386A-A64F-43E6-B279-42C22C68B169}" type="pres">
      <dgm:prSet presAssocID="{62F1E7F4-1E91-4745-B034-554557086320}" presName="parentLeftMargin" presStyleLbl="node1" presStyleIdx="1" presStyleCnt="5"/>
      <dgm:spPr/>
    </dgm:pt>
    <dgm:pt modelId="{3508B76A-1471-4B4C-A1C4-1BDE63A69AA0}" type="pres">
      <dgm:prSet presAssocID="{62F1E7F4-1E91-4745-B034-554557086320}" presName="parentText" presStyleLbl="node1" presStyleIdx="2" presStyleCnt="5">
        <dgm:presLayoutVars>
          <dgm:chMax val="0"/>
          <dgm:bulletEnabled val="1"/>
        </dgm:presLayoutVars>
      </dgm:prSet>
      <dgm:spPr/>
    </dgm:pt>
    <dgm:pt modelId="{68BE8EA5-5BCF-4F78-8B35-300D6AFE5DDE}" type="pres">
      <dgm:prSet presAssocID="{62F1E7F4-1E91-4745-B034-554557086320}" presName="negativeSpace" presStyleCnt="0"/>
      <dgm:spPr/>
    </dgm:pt>
    <dgm:pt modelId="{B4871FE0-1E07-4A63-92AF-6F193B431785}" type="pres">
      <dgm:prSet presAssocID="{62F1E7F4-1E91-4745-B034-554557086320}" presName="childText" presStyleLbl="conFgAcc1" presStyleIdx="2" presStyleCnt="5">
        <dgm:presLayoutVars>
          <dgm:bulletEnabled val="1"/>
        </dgm:presLayoutVars>
      </dgm:prSet>
      <dgm:spPr/>
    </dgm:pt>
    <dgm:pt modelId="{9859CFA6-7706-45CA-8BF0-52A8059D1F83}" type="pres">
      <dgm:prSet presAssocID="{E4A5A4FF-D13C-475A-9936-E031FC87348E}" presName="spaceBetweenRectangles" presStyleCnt="0"/>
      <dgm:spPr/>
    </dgm:pt>
    <dgm:pt modelId="{7B7A1145-E3DC-4E51-885C-97F3CDC23E86}" type="pres">
      <dgm:prSet presAssocID="{65DA4BDB-72E8-46B9-88BE-28A124A105C9}" presName="parentLin" presStyleCnt="0"/>
      <dgm:spPr/>
    </dgm:pt>
    <dgm:pt modelId="{967910C2-3F4A-4435-8F5D-FD123BA91D83}" type="pres">
      <dgm:prSet presAssocID="{65DA4BDB-72E8-46B9-88BE-28A124A105C9}" presName="parentLeftMargin" presStyleLbl="node1" presStyleIdx="2" presStyleCnt="5"/>
      <dgm:spPr/>
    </dgm:pt>
    <dgm:pt modelId="{4857EBB5-D9D8-49DF-AB42-58808C0F65A2}" type="pres">
      <dgm:prSet presAssocID="{65DA4BDB-72E8-46B9-88BE-28A124A105C9}" presName="parentText" presStyleLbl="node1" presStyleIdx="3" presStyleCnt="5">
        <dgm:presLayoutVars>
          <dgm:chMax val="0"/>
          <dgm:bulletEnabled val="1"/>
        </dgm:presLayoutVars>
      </dgm:prSet>
      <dgm:spPr/>
    </dgm:pt>
    <dgm:pt modelId="{F054D724-FA2B-4E25-8D56-C4A4B5A369D1}" type="pres">
      <dgm:prSet presAssocID="{65DA4BDB-72E8-46B9-88BE-28A124A105C9}" presName="negativeSpace" presStyleCnt="0"/>
      <dgm:spPr/>
    </dgm:pt>
    <dgm:pt modelId="{CF4AF66C-BE99-482D-B628-5511B564712F}" type="pres">
      <dgm:prSet presAssocID="{65DA4BDB-72E8-46B9-88BE-28A124A105C9}" presName="childText" presStyleLbl="conFgAcc1" presStyleIdx="3" presStyleCnt="5">
        <dgm:presLayoutVars>
          <dgm:bulletEnabled val="1"/>
        </dgm:presLayoutVars>
      </dgm:prSet>
      <dgm:spPr/>
    </dgm:pt>
    <dgm:pt modelId="{2EE2F734-468D-4C3E-A087-5B19A7EAE987}" type="pres">
      <dgm:prSet presAssocID="{7E6AD3FF-6FFC-43C4-8A99-AEE2FC2307C2}" presName="spaceBetweenRectangles" presStyleCnt="0"/>
      <dgm:spPr/>
    </dgm:pt>
    <dgm:pt modelId="{6D9C919A-545E-453A-9398-71545B0B90B0}" type="pres">
      <dgm:prSet presAssocID="{93A6A030-ABAB-4EFA-B539-0FDB3E07C1EF}" presName="parentLin" presStyleCnt="0"/>
      <dgm:spPr/>
    </dgm:pt>
    <dgm:pt modelId="{F2F2AC5F-FB10-4EEC-93D6-31C3EAF89F22}" type="pres">
      <dgm:prSet presAssocID="{93A6A030-ABAB-4EFA-B539-0FDB3E07C1EF}" presName="parentLeftMargin" presStyleLbl="node1" presStyleIdx="3" presStyleCnt="5"/>
      <dgm:spPr/>
    </dgm:pt>
    <dgm:pt modelId="{63A163FD-A40B-4AB1-8ED7-3C9C065CE761}" type="pres">
      <dgm:prSet presAssocID="{93A6A030-ABAB-4EFA-B539-0FDB3E07C1EF}" presName="parentText" presStyleLbl="node1" presStyleIdx="4" presStyleCnt="5">
        <dgm:presLayoutVars>
          <dgm:chMax val="0"/>
          <dgm:bulletEnabled val="1"/>
        </dgm:presLayoutVars>
      </dgm:prSet>
      <dgm:spPr/>
    </dgm:pt>
    <dgm:pt modelId="{3DEBB27D-A6BF-4920-BFBD-7A160C11FA67}" type="pres">
      <dgm:prSet presAssocID="{93A6A030-ABAB-4EFA-B539-0FDB3E07C1EF}" presName="negativeSpace" presStyleCnt="0"/>
      <dgm:spPr/>
    </dgm:pt>
    <dgm:pt modelId="{3407F4D9-646F-455F-A949-583259C76F40}" type="pres">
      <dgm:prSet presAssocID="{93A6A030-ABAB-4EFA-B539-0FDB3E07C1EF}" presName="childText" presStyleLbl="conFgAcc1" presStyleIdx="4" presStyleCnt="5">
        <dgm:presLayoutVars>
          <dgm:bulletEnabled val="1"/>
        </dgm:presLayoutVars>
      </dgm:prSet>
      <dgm:spPr/>
    </dgm:pt>
  </dgm:ptLst>
  <dgm:cxnLst>
    <dgm:cxn modelId="{CEFD9007-68DC-482A-BCF2-EFBA948E16D5}" srcId="{D4503D04-C97E-4622-AE07-D0307CB3B4CA}" destId="{65DA4BDB-72E8-46B9-88BE-28A124A105C9}" srcOrd="3" destOrd="0" parTransId="{0DDDF876-F851-4D76-B5A2-6F397CA756F3}" sibTransId="{7E6AD3FF-6FFC-43C4-8A99-AEE2FC2307C2}"/>
    <dgm:cxn modelId="{88846E28-C1E1-44E9-90B7-A5C74CCEDF50}" type="presOf" srcId="{4E8D2E69-0173-4BD3-B96A-7A9C5DD12B47}" destId="{369C0D91-CF7C-4773-9461-80D1A14B6662}" srcOrd="1" destOrd="0" presId="urn:microsoft.com/office/officeart/2005/8/layout/list1"/>
    <dgm:cxn modelId="{509AEB29-C5A2-447C-9625-4011BCD7F55A}" type="presOf" srcId="{93A6A030-ABAB-4EFA-B539-0FDB3E07C1EF}" destId="{63A163FD-A40B-4AB1-8ED7-3C9C065CE761}" srcOrd="1" destOrd="0" presId="urn:microsoft.com/office/officeart/2005/8/layout/list1"/>
    <dgm:cxn modelId="{89671534-42A7-43D1-9FA8-BEA3E674A52F}" type="presOf" srcId="{4E8D2E69-0173-4BD3-B96A-7A9C5DD12B47}" destId="{13844C72-495A-441C-9DDE-445AF7134A56}" srcOrd="0" destOrd="0" presId="urn:microsoft.com/office/officeart/2005/8/layout/list1"/>
    <dgm:cxn modelId="{5E0E0035-3362-4418-9159-FDB3D9179F10}" type="presOf" srcId="{D4503D04-C97E-4622-AE07-D0307CB3B4CA}" destId="{A4B7886C-9701-4107-828D-E5A807828AA3}" srcOrd="0" destOrd="0" presId="urn:microsoft.com/office/officeart/2005/8/layout/list1"/>
    <dgm:cxn modelId="{92575140-7635-4EA8-AC8F-B255F28997E3}" type="presOf" srcId="{83C0E306-08FE-46E2-A137-21BF4FD3C859}" destId="{3407F4D9-646F-455F-A949-583259C76F40}" srcOrd="0" destOrd="0" presId="urn:microsoft.com/office/officeart/2005/8/layout/list1"/>
    <dgm:cxn modelId="{0F866C41-EB5F-47BD-A2CD-A58671F15B67}" srcId="{D4503D04-C97E-4622-AE07-D0307CB3B4CA}" destId="{4E8D2E69-0173-4BD3-B96A-7A9C5DD12B47}" srcOrd="1" destOrd="0" parTransId="{B954BF22-E3B3-4A1C-802E-590228BE2D9C}" sibTransId="{FEF1E80E-8A9E-4B0A-817C-2A4CFDCF3FB2}"/>
    <dgm:cxn modelId="{68511D7C-C3FE-407F-A5F2-581C4CE42C8B}" srcId="{D4503D04-C97E-4622-AE07-D0307CB3B4CA}" destId="{62F1E7F4-1E91-4745-B034-554557086320}" srcOrd="2" destOrd="0" parTransId="{846C3CB4-65D5-4758-AFD7-F39316EFE692}" sibTransId="{E4A5A4FF-D13C-475A-9936-E031FC87348E}"/>
    <dgm:cxn modelId="{21209281-C896-4434-85B1-7D58DA44C45A}" srcId="{93A6A030-ABAB-4EFA-B539-0FDB3E07C1EF}" destId="{83C0E306-08FE-46E2-A137-21BF4FD3C859}" srcOrd="0" destOrd="0" parTransId="{D41FC0BA-1BC9-43A4-9F5D-16455FFF8779}" sibTransId="{A598FFE5-DC89-4A30-A6EB-BBEC6C9E98DE}"/>
    <dgm:cxn modelId="{C5E94186-9CB6-4C42-92B3-C546CC53A7B9}" srcId="{D4503D04-C97E-4622-AE07-D0307CB3B4CA}" destId="{AAC263CB-8256-4B03-92FE-1622698FB3E9}" srcOrd="0" destOrd="0" parTransId="{0BEED663-FC38-4EAD-940F-4C475D2C87DB}" sibTransId="{808B76D0-8EC7-469A-93AC-7A6017188A9D}"/>
    <dgm:cxn modelId="{9FAA62A9-F65D-42E0-8EA8-EFBAF503D17F}" type="presOf" srcId="{62F1E7F4-1E91-4745-B034-554557086320}" destId="{3508B76A-1471-4B4C-A1C4-1BDE63A69AA0}" srcOrd="1" destOrd="0" presId="urn:microsoft.com/office/officeart/2005/8/layout/list1"/>
    <dgm:cxn modelId="{3082CEB2-A58F-4300-9362-F5DC15A15307}" type="presOf" srcId="{AAC263CB-8256-4B03-92FE-1622698FB3E9}" destId="{5C4E0BEE-E68D-4F19-95B6-7BE8CB75A8C2}" srcOrd="1" destOrd="0" presId="urn:microsoft.com/office/officeart/2005/8/layout/list1"/>
    <dgm:cxn modelId="{4B9AA7B8-882F-4B42-8291-73D2C121893F}" type="presOf" srcId="{62F1E7F4-1E91-4745-B034-554557086320}" destId="{4ABC386A-A64F-43E6-B279-42C22C68B169}" srcOrd="0" destOrd="0" presId="urn:microsoft.com/office/officeart/2005/8/layout/list1"/>
    <dgm:cxn modelId="{5C3B27CF-7593-430E-8CFB-64AEA1CFE648}" type="presOf" srcId="{93A6A030-ABAB-4EFA-B539-0FDB3E07C1EF}" destId="{F2F2AC5F-FB10-4EEC-93D6-31C3EAF89F22}" srcOrd="0" destOrd="0" presId="urn:microsoft.com/office/officeart/2005/8/layout/list1"/>
    <dgm:cxn modelId="{E104FBD2-7535-4E18-B1DF-A7527FE3E6A7}" type="presOf" srcId="{AAC263CB-8256-4B03-92FE-1622698FB3E9}" destId="{8B583EC6-1B95-4FB8-92C2-085053A5F017}" srcOrd="0" destOrd="0" presId="urn:microsoft.com/office/officeart/2005/8/layout/list1"/>
    <dgm:cxn modelId="{4B40C8DC-6B57-4F5B-8440-7241C649700B}" srcId="{D4503D04-C97E-4622-AE07-D0307CB3B4CA}" destId="{93A6A030-ABAB-4EFA-B539-0FDB3E07C1EF}" srcOrd="4" destOrd="0" parTransId="{3D674B97-6DC6-4A12-85BA-0976D3064237}" sibTransId="{BFE0749E-E343-4A6F-BD09-2810EE6B4BD7}"/>
    <dgm:cxn modelId="{89CB62ED-AE6D-4AD0-8F49-69D77E68F3F3}" type="presOf" srcId="{65DA4BDB-72E8-46B9-88BE-28A124A105C9}" destId="{4857EBB5-D9D8-49DF-AB42-58808C0F65A2}" srcOrd="1" destOrd="0" presId="urn:microsoft.com/office/officeart/2005/8/layout/list1"/>
    <dgm:cxn modelId="{713617F3-DAD5-4AD4-8650-8810CD526908}" type="presOf" srcId="{65DA4BDB-72E8-46B9-88BE-28A124A105C9}" destId="{967910C2-3F4A-4435-8F5D-FD123BA91D83}" srcOrd="0" destOrd="0" presId="urn:microsoft.com/office/officeart/2005/8/layout/list1"/>
    <dgm:cxn modelId="{81620072-1204-41F9-882E-3290F4ED27C2}" type="presParOf" srcId="{A4B7886C-9701-4107-828D-E5A807828AA3}" destId="{12A5A53C-CC48-4526-99E4-6AD7489A57F1}" srcOrd="0" destOrd="0" presId="urn:microsoft.com/office/officeart/2005/8/layout/list1"/>
    <dgm:cxn modelId="{E326DFC5-509E-41A3-B230-3740FEDF4661}" type="presParOf" srcId="{12A5A53C-CC48-4526-99E4-6AD7489A57F1}" destId="{8B583EC6-1B95-4FB8-92C2-085053A5F017}" srcOrd="0" destOrd="0" presId="urn:microsoft.com/office/officeart/2005/8/layout/list1"/>
    <dgm:cxn modelId="{F8534EA4-C29F-4D5B-A751-23E89D6EAFB7}" type="presParOf" srcId="{12A5A53C-CC48-4526-99E4-6AD7489A57F1}" destId="{5C4E0BEE-E68D-4F19-95B6-7BE8CB75A8C2}" srcOrd="1" destOrd="0" presId="urn:microsoft.com/office/officeart/2005/8/layout/list1"/>
    <dgm:cxn modelId="{3C461918-85D7-46AB-B0ED-1E3CD7FD476F}" type="presParOf" srcId="{A4B7886C-9701-4107-828D-E5A807828AA3}" destId="{58E849B8-35D5-4F2F-B4C8-1D27EFF19AC4}" srcOrd="1" destOrd="0" presId="urn:microsoft.com/office/officeart/2005/8/layout/list1"/>
    <dgm:cxn modelId="{5E1C0A64-1977-4817-82AA-8247A4D8B0E5}" type="presParOf" srcId="{A4B7886C-9701-4107-828D-E5A807828AA3}" destId="{B05B8381-755D-4875-9475-C23B63F3AEC6}" srcOrd="2" destOrd="0" presId="urn:microsoft.com/office/officeart/2005/8/layout/list1"/>
    <dgm:cxn modelId="{6D47867C-2834-4D0C-B5EA-7F86AABA440F}" type="presParOf" srcId="{A4B7886C-9701-4107-828D-E5A807828AA3}" destId="{6BDC15A0-D0D9-4C8B-8968-06CA8FBB83FC}" srcOrd="3" destOrd="0" presId="urn:microsoft.com/office/officeart/2005/8/layout/list1"/>
    <dgm:cxn modelId="{A82D8B3B-8AF3-4DA6-8D1C-8B346D4A6065}" type="presParOf" srcId="{A4B7886C-9701-4107-828D-E5A807828AA3}" destId="{16189573-C59B-4080-B62A-D1525C8D02EE}" srcOrd="4" destOrd="0" presId="urn:microsoft.com/office/officeart/2005/8/layout/list1"/>
    <dgm:cxn modelId="{1F682753-37B8-49B9-9267-CDC3E9CBF3FC}" type="presParOf" srcId="{16189573-C59B-4080-B62A-D1525C8D02EE}" destId="{13844C72-495A-441C-9DDE-445AF7134A56}" srcOrd="0" destOrd="0" presId="urn:microsoft.com/office/officeart/2005/8/layout/list1"/>
    <dgm:cxn modelId="{E962EDCB-D100-4229-B803-08404AF3833A}" type="presParOf" srcId="{16189573-C59B-4080-B62A-D1525C8D02EE}" destId="{369C0D91-CF7C-4773-9461-80D1A14B6662}" srcOrd="1" destOrd="0" presId="urn:microsoft.com/office/officeart/2005/8/layout/list1"/>
    <dgm:cxn modelId="{7615998D-66E0-4154-A2DB-AB0D0370356D}" type="presParOf" srcId="{A4B7886C-9701-4107-828D-E5A807828AA3}" destId="{05C32B0D-6547-427A-9683-5D10BCCD97F7}" srcOrd="5" destOrd="0" presId="urn:microsoft.com/office/officeart/2005/8/layout/list1"/>
    <dgm:cxn modelId="{DC2526FC-9FE4-47FC-9342-50CD8EAF4196}" type="presParOf" srcId="{A4B7886C-9701-4107-828D-E5A807828AA3}" destId="{46DDE831-5BFA-4657-A7E6-1408684534B3}" srcOrd="6" destOrd="0" presId="urn:microsoft.com/office/officeart/2005/8/layout/list1"/>
    <dgm:cxn modelId="{1680E85A-C5E0-4FB1-90E2-0BBCDE80019F}" type="presParOf" srcId="{A4B7886C-9701-4107-828D-E5A807828AA3}" destId="{D17A5894-B33C-4157-A546-6E53F3E2DAB6}" srcOrd="7" destOrd="0" presId="urn:microsoft.com/office/officeart/2005/8/layout/list1"/>
    <dgm:cxn modelId="{0EF101C5-DA14-41DB-8957-1E45BC88C901}" type="presParOf" srcId="{A4B7886C-9701-4107-828D-E5A807828AA3}" destId="{FF2A8A69-6DDC-4253-B884-5C7CE0CB95AA}" srcOrd="8" destOrd="0" presId="urn:microsoft.com/office/officeart/2005/8/layout/list1"/>
    <dgm:cxn modelId="{5DC0C17C-C86C-4C87-B7D3-15073B2ED591}" type="presParOf" srcId="{FF2A8A69-6DDC-4253-B884-5C7CE0CB95AA}" destId="{4ABC386A-A64F-43E6-B279-42C22C68B169}" srcOrd="0" destOrd="0" presId="urn:microsoft.com/office/officeart/2005/8/layout/list1"/>
    <dgm:cxn modelId="{B4125814-273E-4757-9350-10476DF746B5}" type="presParOf" srcId="{FF2A8A69-6DDC-4253-B884-5C7CE0CB95AA}" destId="{3508B76A-1471-4B4C-A1C4-1BDE63A69AA0}" srcOrd="1" destOrd="0" presId="urn:microsoft.com/office/officeart/2005/8/layout/list1"/>
    <dgm:cxn modelId="{80F231C6-9E1C-4F75-A54A-CE2A8B53DC86}" type="presParOf" srcId="{A4B7886C-9701-4107-828D-E5A807828AA3}" destId="{68BE8EA5-5BCF-4F78-8B35-300D6AFE5DDE}" srcOrd="9" destOrd="0" presId="urn:microsoft.com/office/officeart/2005/8/layout/list1"/>
    <dgm:cxn modelId="{90504C96-0B8C-4865-971E-9F6622923FA9}" type="presParOf" srcId="{A4B7886C-9701-4107-828D-E5A807828AA3}" destId="{B4871FE0-1E07-4A63-92AF-6F193B431785}" srcOrd="10" destOrd="0" presId="urn:microsoft.com/office/officeart/2005/8/layout/list1"/>
    <dgm:cxn modelId="{1E4059B3-10E7-442D-BB4C-13DABECB00FB}" type="presParOf" srcId="{A4B7886C-9701-4107-828D-E5A807828AA3}" destId="{9859CFA6-7706-45CA-8BF0-52A8059D1F83}" srcOrd="11" destOrd="0" presId="urn:microsoft.com/office/officeart/2005/8/layout/list1"/>
    <dgm:cxn modelId="{342A8F82-D858-4EF2-A56E-A366B3F3207F}" type="presParOf" srcId="{A4B7886C-9701-4107-828D-E5A807828AA3}" destId="{7B7A1145-E3DC-4E51-885C-97F3CDC23E86}" srcOrd="12" destOrd="0" presId="urn:microsoft.com/office/officeart/2005/8/layout/list1"/>
    <dgm:cxn modelId="{7935B890-9A68-4229-81ED-4E6020ACB25A}" type="presParOf" srcId="{7B7A1145-E3DC-4E51-885C-97F3CDC23E86}" destId="{967910C2-3F4A-4435-8F5D-FD123BA91D83}" srcOrd="0" destOrd="0" presId="urn:microsoft.com/office/officeart/2005/8/layout/list1"/>
    <dgm:cxn modelId="{98615C33-2984-40A8-8288-A36471525943}" type="presParOf" srcId="{7B7A1145-E3DC-4E51-885C-97F3CDC23E86}" destId="{4857EBB5-D9D8-49DF-AB42-58808C0F65A2}" srcOrd="1" destOrd="0" presId="urn:microsoft.com/office/officeart/2005/8/layout/list1"/>
    <dgm:cxn modelId="{038C29A0-1CA1-4A83-9020-AFAA29EFC454}" type="presParOf" srcId="{A4B7886C-9701-4107-828D-E5A807828AA3}" destId="{F054D724-FA2B-4E25-8D56-C4A4B5A369D1}" srcOrd="13" destOrd="0" presId="urn:microsoft.com/office/officeart/2005/8/layout/list1"/>
    <dgm:cxn modelId="{2E1E143D-C5CF-41CE-A592-BA2AB9D99269}" type="presParOf" srcId="{A4B7886C-9701-4107-828D-E5A807828AA3}" destId="{CF4AF66C-BE99-482D-B628-5511B564712F}" srcOrd="14" destOrd="0" presId="urn:microsoft.com/office/officeart/2005/8/layout/list1"/>
    <dgm:cxn modelId="{8EDCB21D-0399-4070-B4FC-BB119989D45C}" type="presParOf" srcId="{A4B7886C-9701-4107-828D-E5A807828AA3}" destId="{2EE2F734-468D-4C3E-A087-5B19A7EAE987}" srcOrd="15" destOrd="0" presId="urn:microsoft.com/office/officeart/2005/8/layout/list1"/>
    <dgm:cxn modelId="{E9486FD9-5B93-4D8D-BFD8-C9570A2D2AC7}" type="presParOf" srcId="{A4B7886C-9701-4107-828D-E5A807828AA3}" destId="{6D9C919A-545E-453A-9398-71545B0B90B0}" srcOrd="16" destOrd="0" presId="urn:microsoft.com/office/officeart/2005/8/layout/list1"/>
    <dgm:cxn modelId="{45715F52-A2E7-4A92-A951-A7AEFF6F15E3}" type="presParOf" srcId="{6D9C919A-545E-453A-9398-71545B0B90B0}" destId="{F2F2AC5F-FB10-4EEC-93D6-31C3EAF89F22}" srcOrd="0" destOrd="0" presId="urn:microsoft.com/office/officeart/2005/8/layout/list1"/>
    <dgm:cxn modelId="{5E6C8EEB-AB84-4150-9443-B1D3D16E9776}" type="presParOf" srcId="{6D9C919A-545E-453A-9398-71545B0B90B0}" destId="{63A163FD-A40B-4AB1-8ED7-3C9C065CE761}" srcOrd="1" destOrd="0" presId="urn:microsoft.com/office/officeart/2005/8/layout/list1"/>
    <dgm:cxn modelId="{1E8C1389-F6BB-4334-BD6F-91E7DCC2712F}" type="presParOf" srcId="{A4B7886C-9701-4107-828D-E5A807828AA3}" destId="{3DEBB27D-A6BF-4920-BFBD-7A160C11FA67}" srcOrd="17" destOrd="0" presId="urn:microsoft.com/office/officeart/2005/8/layout/list1"/>
    <dgm:cxn modelId="{DFBCA6DA-03DC-4575-B04E-CBD673586365}" type="presParOf" srcId="{A4B7886C-9701-4107-828D-E5A807828AA3}" destId="{3407F4D9-646F-455F-A949-583259C76F40}" srcOrd="18" destOrd="0" presId="urn:microsoft.com/office/officeart/2005/8/layout/list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4503D04-C97E-4622-AE07-D0307CB3B4CA}" type="doc">
      <dgm:prSet loTypeId="urn:microsoft.com/office/officeart/2005/8/layout/chevron1" loCatId="process" qsTypeId="urn:microsoft.com/office/officeart/2005/8/quickstyle/simple2" qsCatId="simple" csTypeId="urn:microsoft.com/office/officeart/2005/8/colors/colorful4" csCatId="colorful" phldr="1"/>
      <dgm:spPr/>
      <dgm:t>
        <a:bodyPr/>
        <a:lstStyle/>
        <a:p>
          <a:endParaRPr lang="en-US"/>
        </a:p>
      </dgm:t>
    </dgm:pt>
    <dgm:pt modelId="{AAC263CB-8256-4B03-92FE-1622698FB3E9}">
      <dgm:prSet/>
      <dgm:spPr/>
      <dgm:t>
        <a:bodyPr anchor="ctr"/>
        <a:lstStyle/>
        <a:p>
          <a:pPr>
            <a:defRPr cap="all"/>
          </a:pPr>
          <a:r>
            <a:rPr lang="en-US" b="1" dirty="0"/>
            <a:t>DATA COLLECTION</a:t>
          </a:r>
          <a:r>
            <a:rPr lang="en-US" dirty="0"/>
            <a:t> </a:t>
          </a:r>
        </a:p>
      </dgm:t>
    </dgm:pt>
    <dgm:pt modelId="{0BEED663-FC38-4EAD-940F-4C475D2C87DB}" type="parTrans" cxnId="{C5E94186-9CB6-4C42-92B3-C546CC53A7B9}">
      <dgm:prSet/>
      <dgm:spPr/>
      <dgm:t>
        <a:bodyPr/>
        <a:lstStyle/>
        <a:p>
          <a:endParaRPr lang="en-US" sz="4000"/>
        </a:p>
      </dgm:t>
    </dgm:pt>
    <dgm:pt modelId="{808B76D0-8EC7-469A-93AC-7A6017188A9D}" type="sibTrans" cxnId="{C5E94186-9CB6-4C42-92B3-C546CC53A7B9}">
      <dgm:prSet phldrT="1" phldr="0"/>
      <dgm:spPr/>
      <dgm:t>
        <a:bodyPr/>
        <a:lstStyle/>
        <a:p>
          <a:endParaRPr lang="en-US"/>
        </a:p>
      </dgm:t>
    </dgm:pt>
    <dgm:pt modelId="{4E8D2E69-0173-4BD3-B96A-7A9C5DD12B47}">
      <dgm:prSet/>
      <dgm:spPr/>
      <dgm:t>
        <a:bodyPr anchor="ctr"/>
        <a:lstStyle/>
        <a:p>
          <a:pPr>
            <a:defRPr cap="all"/>
          </a:pPr>
          <a:r>
            <a:rPr lang="en-US" b="1" dirty="0"/>
            <a:t>MODEL SELECTION</a:t>
          </a:r>
        </a:p>
      </dgm:t>
    </dgm:pt>
    <dgm:pt modelId="{B954BF22-E3B3-4A1C-802E-590228BE2D9C}" type="parTrans" cxnId="{0F866C41-EB5F-47BD-A2CD-A58671F15B67}">
      <dgm:prSet/>
      <dgm:spPr/>
      <dgm:t>
        <a:bodyPr/>
        <a:lstStyle/>
        <a:p>
          <a:endParaRPr lang="en-US" sz="4000"/>
        </a:p>
      </dgm:t>
    </dgm:pt>
    <dgm:pt modelId="{FEF1E80E-8A9E-4B0A-817C-2A4CFDCF3FB2}" type="sibTrans" cxnId="{0F866C41-EB5F-47BD-A2CD-A58671F15B67}">
      <dgm:prSet phldrT="2" phldr="0"/>
      <dgm:spPr/>
      <dgm:t>
        <a:bodyPr/>
        <a:lstStyle/>
        <a:p>
          <a:endParaRPr lang="en-US"/>
        </a:p>
      </dgm:t>
    </dgm:pt>
    <dgm:pt modelId="{93A6A030-ABAB-4EFA-B539-0FDB3E07C1EF}">
      <dgm:prSet/>
      <dgm:spPr/>
      <dgm:t>
        <a:bodyPr anchor="ctr"/>
        <a:lstStyle/>
        <a:p>
          <a:pPr>
            <a:defRPr cap="all"/>
          </a:pPr>
          <a:r>
            <a:rPr lang="en-US" b="1" dirty="0"/>
            <a:t>DEPLOYMENT</a:t>
          </a:r>
        </a:p>
      </dgm:t>
    </dgm:pt>
    <dgm:pt modelId="{3D674B97-6DC6-4A12-85BA-0976D3064237}" type="parTrans" cxnId="{4B40C8DC-6B57-4F5B-8440-7241C649700B}">
      <dgm:prSet/>
      <dgm:spPr/>
      <dgm:t>
        <a:bodyPr/>
        <a:lstStyle/>
        <a:p>
          <a:endParaRPr lang="en-US" sz="4000"/>
        </a:p>
      </dgm:t>
    </dgm:pt>
    <dgm:pt modelId="{BFE0749E-E343-4A6F-BD09-2810EE6B4BD7}" type="sibTrans" cxnId="{4B40C8DC-6B57-4F5B-8440-7241C649700B}">
      <dgm:prSet phldrT="3" phldr="0"/>
      <dgm:spPr/>
      <dgm:t>
        <a:bodyPr/>
        <a:lstStyle/>
        <a:p>
          <a:endParaRPr lang="en-US"/>
        </a:p>
      </dgm:t>
    </dgm:pt>
    <dgm:pt modelId="{83C0E306-08FE-46E2-A137-21BF4FD3C859}">
      <dgm:prSet/>
      <dgm:spPr/>
      <dgm:t>
        <a:bodyPr/>
        <a:lstStyle/>
        <a:p>
          <a:endParaRPr lang="en-GB"/>
        </a:p>
      </dgm:t>
    </dgm:pt>
    <dgm:pt modelId="{D41FC0BA-1BC9-43A4-9F5D-16455FFF8779}" type="parTrans" cxnId="{21209281-C896-4434-85B1-7D58DA44C45A}">
      <dgm:prSet/>
      <dgm:spPr/>
      <dgm:t>
        <a:bodyPr/>
        <a:lstStyle/>
        <a:p>
          <a:endParaRPr lang="en-GB"/>
        </a:p>
      </dgm:t>
    </dgm:pt>
    <dgm:pt modelId="{A598FFE5-DC89-4A30-A6EB-BBEC6C9E98DE}" type="sibTrans" cxnId="{21209281-C896-4434-85B1-7D58DA44C45A}">
      <dgm:prSet/>
      <dgm:spPr/>
      <dgm:t>
        <a:bodyPr/>
        <a:lstStyle/>
        <a:p>
          <a:endParaRPr lang="en-GB"/>
        </a:p>
      </dgm:t>
    </dgm:pt>
    <dgm:pt modelId="{65DA4BDB-72E8-46B9-88BE-28A124A105C9}">
      <dgm:prSet/>
      <dgm:spPr/>
      <dgm:t>
        <a:bodyPr/>
        <a:lstStyle/>
        <a:p>
          <a:r>
            <a:rPr lang="es-ES_tradnl" b="1" dirty="0"/>
            <a:t>TESTING</a:t>
          </a:r>
          <a:endParaRPr lang="en-GB" b="1" dirty="0"/>
        </a:p>
      </dgm:t>
    </dgm:pt>
    <dgm:pt modelId="{0DDDF876-F851-4D76-B5A2-6F397CA756F3}" type="parTrans" cxnId="{CEFD9007-68DC-482A-BCF2-EFBA948E16D5}">
      <dgm:prSet/>
      <dgm:spPr/>
      <dgm:t>
        <a:bodyPr/>
        <a:lstStyle/>
        <a:p>
          <a:endParaRPr lang="en-GB"/>
        </a:p>
      </dgm:t>
    </dgm:pt>
    <dgm:pt modelId="{7E6AD3FF-6FFC-43C4-8A99-AEE2FC2307C2}" type="sibTrans" cxnId="{CEFD9007-68DC-482A-BCF2-EFBA948E16D5}">
      <dgm:prSet/>
      <dgm:spPr/>
      <dgm:t>
        <a:bodyPr/>
        <a:lstStyle/>
        <a:p>
          <a:endParaRPr lang="en-GB"/>
        </a:p>
      </dgm:t>
    </dgm:pt>
    <dgm:pt modelId="{62F1E7F4-1E91-4745-B034-554557086320}">
      <dgm:prSet/>
      <dgm:spPr/>
      <dgm:t>
        <a:bodyPr/>
        <a:lstStyle/>
        <a:p>
          <a:r>
            <a:rPr lang="en-US" b="1" dirty="0"/>
            <a:t>TRAIN</a:t>
          </a:r>
          <a:endParaRPr lang="en-GB" dirty="0"/>
        </a:p>
      </dgm:t>
    </dgm:pt>
    <dgm:pt modelId="{846C3CB4-65D5-4758-AFD7-F39316EFE692}" type="parTrans" cxnId="{68511D7C-C3FE-407F-A5F2-581C4CE42C8B}">
      <dgm:prSet/>
      <dgm:spPr/>
      <dgm:t>
        <a:bodyPr/>
        <a:lstStyle/>
        <a:p>
          <a:endParaRPr lang="en-GB"/>
        </a:p>
      </dgm:t>
    </dgm:pt>
    <dgm:pt modelId="{E4A5A4FF-D13C-475A-9936-E031FC87348E}" type="sibTrans" cxnId="{68511D7C-C3FE-407F-A5F2-581C4CE42C8B}">
      <dgm:prSet/>
      <dgm:spPr/>
      <dgm:t>
        <a:bodyPr/>
        <a:lstStyle/>
        <a:p>
          <a:endParaRPr lang="en-GB"/>
        </a:p>
      </dgm:t>
    </dgm:pt>
    <dgm:pt modelId="{4594A19F-BAF6-48F9-BFF0-DBDB70CFC8EB}" type="pres">
      <dgm:prSet presAssocID="{D4503D04-C97E-4622-AE07-D0307CB3B4CA}" presName="Name0" presStyleCnt="0">
        <dgm:presLayoutVars>
          <dgm:dir/>
          <dgm:animLvl val="lvl"/>
          <dgm:resizeHandles val="exact"/>
        </dgm:presLayoutVars>
      </dgm:prSet>
      <dgm:spPr/>
    </dgm:pt>
    <dgm:pt modelId="{544D1097-4B5F-4E10-8D3C-0BAB3DB38F11}" type="pres">
      <dgm:prSet presAssocID="{AAC263CB-8256-4B03-92FE-1622698FB3E9}" presName="composite" presStyleCnt="0"/>
      <dgm:spPr/>
    </dgm:pt>
    <dgm:pt modelId="{840B98B1-2BE6-4E1E-8F17-F75295C1B774}" type="pres">
      <dgm:prSet presAssocID="{AAC263CB-8256-4B03-92FE-1622698FB3E9}" presName="parTx" presStyleLbl="node1" presStyleIdx="0" presStyleCnt="5" custLinFactNeighborX="-88" custLinFactNeighborY="-1528">
        <dgm:presLayoutVars>
          <dgm:chMax val="0"/>
          <dgm:chPref val="0"/>
          <dgm:bulletEnabled val="1"/>
        </dgm:presLayoutVars>
      </dgm:prSet>
      <dgm:spPr/>
    </dgm:pt>
    <dgm:pt modelId="{3777F876-31DB-43F7-A4DA-331A5124A7CA}" type="pres">
      <dgm:prSet presAssocID="{AAC263CB-8256-4B03-92FE-1622698FB3E9}" presName="desTx" presStyleLbl="revTx" presStyleIdx="0" presStyleCnt="1">
        <dgm:presLayoutVars>
          <dgm:bulletEnabled val="1"/>
        </dgm:presLayoutVars>
      </dgm:prSet>
      <dgm:spPr/>
    </dgm:pt>
    <dgm:pt modelId="{888846CF-0E7A-4389-8FF6-805E7B24CD01}" type="pres">
      <dgm:prSet presAssocID="{808B76D0-8EC7-469A-93AC-7A6017188A9D}" presName="space" presStyleCnt="0"/>
      <dgm:spPr/>
    </dgm:pt>
    <dgm:pt modelId="{DA2D4437-39A6-4EE5-951B-C0C3C7CC5B2E}" type="pres">
      <dgm:prSet presAssocID="{4E8D2E69-0173-4BD3-B96A-7A9C5DD12B47}" presName="composite" presStyleCnt="0"/>
      <dgm:spPr/>
    </dgm:pt>
    <dgm:pt modelId="{4CF1BFB9-5472-4454-88E0-7F63C96D64D4}" type="pres">
      <dgm:prSet presAssocID="{4E8D2E69-0173-4BD3-B96A-7A9C5DD12B47}" presName="parTx" presStyleLbl="node1" presStyleIdx="1" presStyleCnt="5">
        <dgm:presLayoutVars>
          <dgm:chMax val="0"/>
          <dgm:chPref val="0"/>
          <dgm:bulletEnabled val="1"/>
        </dgm:presLayoutVars>
      </dgm:prSet>
      <dgm:spPr/>
    </dgm:pt>
    <dgm:pt modelId="{CF1D1352-8620-411C-9784-968FF2E6FB24}" type="pres">
      <dgm:prSet presAssocID="{4E8D2E69-0173-4BD3-B96A-7A9C5DD12B47}" presName="desTx" presStyleLbl="revTx" presStyleIdx="0" presStyleCnt="1">
        <dgm:presLayoutVars>
          <dgm:bulletEnabled val="1"/>
        </dgm:presLayoutVars>
      </dgm:prSet>
      <dgm:spPr/>
    </dgm:pt>
    <dgm:pt modelId="{7DBE19AB-C985-4A7B-B799-CC9FDD1DD8D2}" type="pres">
      <dgm:prSet presAssocID="{FEF1E80E-8A9E-4B0A-817C-2A4CFDCF3FB2}" presName="space" presStyleCnt="0"/>
      <dgm:spPr/>
    </dgm:pt>
    <dgm:pt modelId="{522BAFF2-7361-46DE-A9B4-C1038DE8E585}" type="pres">
      <dgm:prSet presAssocID="{62F1E7F4-1E91-4745-B034-554557086320}" presName="composite" presStyleCnt="0"/>
      <dgm:spPr/>
    </dgm:pt>
    <dgm:pt modelId="{B302D8C4-5082-4CA4-86CF-0D318AE77158}" type="pres">
      <dgm:prSet presAssocID="{62F1E7F4-1E91-4745-B034-554557086320}" presName="parTx" presStyleLbl="node1" presStyleIdx="2" presStyleCnt="5">
        <dgm:presLayoutVars>
          <dgm:chMax val="0"/>
          <dgm:chPref val="0"/>
          <dgm:bulletEnabled val="1"/>
        </dgm:presLayoutVars>
      </dgm:prSet>
      <dgm:spPr/>
    </dgm:pt>
    <dgm:pt modelId="{48BC0B2C-CB5F-4262-B87C-F12C387E3142}" type="pres">
      <dgm:prSet presAssocID="{62F1E7F4-1E91-4745-B034-554557086320}" presName="desTx" presStyleLbl="revTx" presStyleIdx="0" presStyleCnt="1">
        <dgm:presLayoutVars>
          <dgm:bulletEnabled val="1"/>
        </dgm:presLayoutVars>
      </dgm:prSet>
      <dgm:spPr/>
    </dgm:pt>
    <dgm:pt modelId="{34C7697D-F28D-4562-9031-1F62B1035EB3}" type="pres">
      <dgm:prSet presAssocID="{E4A5A4FF-D13C-475A-9936-E031FC87348E}" presName="space" presStyleCnt="0"/>
      <dgm:spPr/>
    </dgm:pt>
    <dgm:pt modelId="{4492EB85-F696-49F1-8D11-D781D3F866D5}" type="pres">
      <dgm:prSet presAssocID="{65DA4BDB-72E8-46B9-88BE-28A124A105C9}" presName="composite" presStyleCnt="0"/>
      <dgm:spPr/>
    </dgm:pt>
    <dgm:pt modelId="{018EDF9B-9911-4A08-B363-02ED0837C10A}" type="pres">
      <dgm:prSet presAssocID="{65DA4BDB-72E8-46B9-88BE-28A124A105C9}" presName="parTx" presStyleLbl="node1" presStyleIdx="3" presStyleCnt="5">
        <dgm:presLayoutVars>
          <dgm:chMax val="0"/>
          <dgm:chPref val="0"/>
          <dgm:bulletEnabled val="1"/>
        </dgm:presLayoutVars>
      </dgm:prSet>
      <dgm:spPr/>
    </dgm:pt>
    <dgm:pt modelId="{5B7DCDEC-E91F-4801-BA31-C660754D00DB}" type="pres">
      <dgm:prSet presAssocID="{65DA4BDB-72E8-46B9-88BE-28A124A105C9}" presName="desTx" presStyleLbl="revTx" presStyleIdx="0" presStyleCnt="1">
        <dgm:presLayoutVars>
          <dgm:bulletEnabled val="1"/>
        </dgm:presLayoutVars>
      </dgm:prSet>
      <dgm:spPr/>
    </dgm:pt>
    <dgm:pt modelId="{BECC728D-FFFF-4339-B485-07CD19AEB88B}" type="pres">
      <dgm:prSet presAssocID="{7E6AD3FF-6FFC-43C4-8A99-AEE2FC2307C2}" presName="space" presStyleCnt="0"/>
      <dgm:spPr/>
    </dgm:pt>
    <dgm:pt modelId="{4AED59E1-DC85-426F-B551-D9DD06E70B0F}" type="pres">
      <dgm:prSet presAssocID="{93A6A030-ABAB-4EFA-B539-0FDB3E07C1EF}" presName="composite" presStyleCnt="0"/>
      <dgm:spPr/>
    </dgm:pt>
    <dgm:pt modelId="{7EB8B3B4-FB09-422F-909E-C33759331AD9}" type="pres">
      <dgm:prSet presAssocID="{93A6A030-ABAB-4EFA-B539-0FDB3E07C1EF}" presName="parTx" presStyleLbl="node1" presStyleIdx="4" presStyleCnt="5">
        <dgm:presLayoutVars>
          <dgm:chMax val="0"/>
          <dgm:chPref val="0"/>
          <dgm:bulletEnabled val="1"/>
        </dgm:presLayoutVars>
      </dgm:prSet>
      <dgm:spPr/>
    </dgm:pt>
    <dgm:pt modelId="{83C5D876-06BE-4CA4-B1C5-420124CD63A5}" type="pres">
      <dgm:prSet presAssocID="{93A6A030-ABAB-4EFA-B539-0FDB3E07C1EF}" presName="desTx" presStyleLbl="revTx" presStyleIdx="0" presStyleCnt="1">
        <dgm:presLayoutVars>
          <dgm:bulletEnabled val="1"/>
        </dgm:presLayoutVars>
      </dgm:prSet>
      <dgm:spPr/>
    </dgm:pt>
  </dgm:ptLst>
  <dgm:cxnLst>
    <dgm:cxn modelId="{CEFD9007-68DC-482A-BCF2-EFBA948E16D5}" srcId="{D4503D04-C97E-4622-AE07-D0307CB3B4CA}" destId="{65DA4BDB-72E8-46B9-88BE-28A124A105C9}" srcOrd="3" destOrd="0" parTransId="{0DDDF876-F851-4D76-B5A2-6F397CA756F3}" sibTransId="{7E6AD3FF-6FFC-43C4-8A99-AEE2FC2307C2}"/>
    <dgm:cxn modelId="{BB4D6D0D-2EEB-4267-B42C-EAD88454E2DA}" type="presOf" srcId="{65DA4BDB-72E8-46B9-88BE-28A124A105C9}" destId="{018EDF9B-9911-4A08-B363-02ED0837C10A}" srcOrd="0" destOrd="0" presId="urn:microsoft.com/office/officeart/2005/8/layout/chevron1"/>
    <dgm:cxn modelId="{210B3B0F-B521-4D8F-81F5-50E46A98A5D9}" type="presOf" srcId="{62F1E7F4-1E91-4745-B034-554557086320}" destId="{B302D8C4-5082-4CA4-86CF-0D318AE77158}" srcOrd="0" destOrd="0" presId="urn:microsoft.com/office/officeart/2005/8/layout/chevron1"/>
    <dgm:cxn modelId="{0F866C41-EB5F-47BD-A2CD-A58671F15B67}" srcId="{D4503D04-C97E-4622-AE07-D0307CB3B4CA}" destId="{4E8D2E69-0173-4BD3-B96A-7A9C5DD12B47}" srcOrd="1" destOrd="0" parTransId="{B954BF22-E3B3-4A1C-802E-590228BE2D9C}" sibTransId="{FEF1E80E-8A9E-4B0A-817C-2A4CFDCF3FB2}"/>
    <dgm:cxn modelId="{538A484F-4C4F-4E54-99AF-A4C1DD61CD15}" type="presOf" srcId="{AAC263CB-8256-4B03-92FE-1622698FB3E9}" destId="{840B98B1-2BE6-4E1E-8F17-F75295C1B774}" srcOrd="0" destOrd="0" presId="urn:microsoft.com/office/officeart/2005/8/layout/chevron1"/>
    <dgm:cxn modelId="{B2EC2F51-BF46-4C9D-9119-8C403AE5CA08}" type="presOf" srcId="{93A6A030-ABAB-4EFA-B539-0FDB3E07C1EF}" destId="{7EB8B3B4-FB09-422F-909E-C33759331AD9}" srcOrd="0" destOrd="0" presId="urn:microsoft.com/office/officeart/2005/8/layout/chevron1"/>
    <dgm:cxn modelId="{7FE0DC57-916C-4A43-94C2-B45DA6DC073E}" type="presOf" srcId="{D4503D04-C97E-4622-AE07-D0307CB3B4CA}" destId="{4594A19F-BAF6-48F9-BFF0-DBDB70CFC8EB}" srcOrd="0" destOrd="0" presId="urn:microsoft.com/office/officeart/2005/8/layout/chevron1"/>
    <dgm:cxn modelId="{68511D7C-C3FE-407F-A5F2-581C4CE42C8B}" srcId="{D4503D04-C97E-4622-AE07-D0307CB3B4CA}" destId="{62F1E7F4-1E91-4745-B034-554557086320}" srcOrd="2" destOrd="0" parTransId="{846C3CB4-65D5-4758-AFD7-F39316EFE692}" sibTransId="{E4A5A4FF-D13C-475A-9936-E031FC87348E}"/>
    <dgm:cxn modelId="{21209281-C896-4434-85B1-7D58DA44C45A}" srcId="{93A6A030-ABAB-4EFA-B539-0FDB3E07C1EF}" destId="{83C0E306-08FE-46E2-A137-21BF4FD3C859}" srcOrd="0" destOrd="0" parTransId="{D41FC0BA-1BC9-43A4-9F5D-16455FFF8779}" sibTransId="{A598FFE5-DC89-4A30-A6EB-BBEC6C9E98DE}"/>
    <dgm:cxn modelId="{C5E94186-9CB6-4C42-92B3-C546CC53A7B9}" srcId="{D4503D04-C97E-4622-AE07-D0307CB3B4CA}" destId="{AAC263CB-8256-4B03-92FE-1622698FB3E9}" srcOrd="0" destOrd="0" parTransId="{0BEED663-FC38-4EAD-940F-4C475D2C87DB}" sibTransId="{808B76D0-8EC7-469A-93AC-7A6017188A9D}"/>
    <dgm:cxn modelId="{ECFC37B4-CF6A-46D0-A9D1-EE0F921187E7}" type="presOf" srcId="{83C0E306-08FE-46E2-A137-21BF4FD3C859}" destId="{83C5D876-06BE-4CA4-B1C5-420124CD63A5}" srcOrd="0" destOrd="0" presId="urn:microsoft.com/office/officeart/2005/8/layout/chevron1"/>
    <dgm:cxn modelId="{5D4475B9-FB14-42D0-BD2A-1FFF687467A8}" type="presOf" srcId="{4E8D2E69-0173-4BD3-B96A-7A9C5DD12B47}" destId="{4CF1BFB9-5472-4454-88E0-7F63C96D64D4}" srcOrd="0" destOrd="0" presId="urn:microsoft.com/office/officeart/2005/8/layout/chevron1"/>
    <dgm:cxn modelId="{4B40C8DC-6B57-4F5B-8440-7241C649700B}" srcId="{D4503D04-C97E-4622-AE07-D0307CB3B4CA}" destId="{93A6A030-ABAB-4EFA-B539-0FDB3E07C1EF}" srcOrd="4" destOrd="0" parTransId="{3D674B97-6DC6-4A12-85BA-0976D3064237}" sibTransId="{BFE0749E-E343-4A6F-BD09-2810EE6B4BD7}"/>
    <dgm:cxn modelId="{7B5FDAE0-A70F-4DE5-B828-3B3191A05C01}" type="presParOf" srcId="{4594A19F-BAF6-48F9-BFF0-DBDB70CFC8EB}" destId="{544D1097-4B5F-4E10-8D3C-0BAB3DB38F11}" srcOrd="0" destOrd="0" presId="urn:microsoft.com/office/officeart/2005/8/layout/chevron1"/>
    <dgm:cxn modelId="{4E842EB2-A8F7-4B1A-8E5D-6A8B6B511C19}" type="presParOf" srcId="{544D1097-4B5F-4E10-8D3C-0BAB3DB38F11}" destId="{840B98B1-2BE6-4E1E-8F17-F75295C1B774}" srcOrd="0" destOrd="0" presId="urn:microsoft.com/office/officeart/2005/8/layout/chevron1"/>
    <dgm:cxn modelId="{DC3B2615-CFA5-4DD5-9E63-F8B63DA7C8ED}" type="presParOf" srcId="{544D1097-4B5F-4E10-8D3C-0BAB3DB38F11}" destId="{3777F876-31DB-43F7-A4DA-331A5124A7CA}" srcOrd="1" destOrd="0" presId="urn:microsoft.com/office/officeart/2005/8/layout/chevron1"/>
    <dgm:cxn modelId="{51D307DC-15D0-41AE-9BEF-DE1CE5001224}" type="presParOf" srcId="{4594A19F-BAF6-48F9-BFF0-DBDB70CFC8EB}" destId="{888846CF-0E7A-4389-8FF6-805E7B24CD01}" srcOrd="1" destOrd="0" presId="urn:microsoft.com/office/officeart/2005/8/layout/chevron1"/>
    <dgm:cxn modelId="{FFF9ADD7-A5D2-43F7-94CE-5CE21D9D3214}" type="presParOf" srcId="{4594A19F-BAF6-48F9-BFF0-DBDB70CFC8EB}" destId="{DA2D4437-39A6-4EE5-951B-C0C3C7CC5B2E}" srcOrd="2" destOrd="0" presId="urn:microsoft.com/office/officeart/2005/8/layout/chevron1"/>
    <dgm:cxn modelId="{5CB58CBC-7DB4-4C56-ACF0-2C020ABD668F}" type="presParOf" srcId="{DA2D4437-39A6-4EE5-951B-C0C3C7CC5B2E}" destId="{4CF1BFB9-5472-4454-88E0-7F63C96D64D4}" srcOrd="0" destOrd="0" presId="urn:microsoft.com/office/officeart/2005/8/layout/chevron1"/>
    <dgm:cxn modelId="{DCE2DFC8-B2DD-4E26-A345-EDFD60B0C654}" type="presParOf" srcId="{DA2D4437-39A6-4EE5-951B-C0C3C7CC5B2E}" destId="{CF1D1352-8620-411C-9784-968FF2E6FB24}" srcOrd="1" destOrd="0" presId="urn:microsoft.com/office/officeart/2005/8/layout/chevron1"/>
    <dgm:cxn modelId="{A81D4379-9B14-46E7-BC37-7BAB00CA508B}" type="presParOf" srcId="{4594A19F-BAF6-48F9-BFF0-DBDB70CFC8EB}" destId="{7DBE19AB-C985-4A7B-B799-CC9FDD1DD8D2}" srcOrd="3" destOrd="0" presId="urn:microsoft.com/office/officeart/2005/8/layout/chevron1"/>
    <dgm:cxn modelId="{BFA80C54-A09E-4EC6-A3BA-4C8F0D2257E4}" type="presParOf" srcId="{4594A19F-BAF6-48F9-BFF0-DBDB70CFC8EB}" destId="{522BAFF2-7361-46DE-A9B4-C1038DE8E585}" srcOrd="4" destOrd="0" presId="urn:microsoft.com/office/officeart/2005/8/layout/chevron1"/>
    <dgm:cxn modelId="{459570DE-2A8C-4723-A9F0-6EA94237B6D7}" type="presParOf" srcId="{522BAFF2-7361-46DE-A9B4-C1038DE8E585}" destId="{B302D8C4-5082-4CA4-86CF-0D318AE77158}" srcOrd="0" destOrd="0" presId="urn:microsoft.com/office/officeart/2005/8/layout/chevron1"/>
    <dgm:cxn modelId="{93FEF92A-83B0-4009-B455-EC90C9F34E27}" type="presParOf" srcId="{522BAFF2-7361-46DE-A9B4-C1038DE8E585}" destId="{48BC0B2C-CB5F-4262-B87C-F12C387E3142}" srcOrd="1" destOrd="0" presId="urn:microsoft.com/office/officeart/2005/8/layout/chevron1"/>
    <dgm:cxn modelId="{F4444217-B735-48DD-8E5B-93EF81F07DF3}" type="presParOf" srcId="{4594A19F-BAF6-48F9-BFF0-DBDB70CFC8EB}" destId="{34C7697D-F28D-4562-9031-1F62B1035EB3}" srcOrd="5" destOrd="0" presId="urn:microsoft.com/office/officeart/2005/8/layout/chevron1"/>
    <dgm:cxn modelId="{5A074A91-5EE3-4105-A5BE-699819868D87}" type="presParOf" srcId="{4594A19F-BAF6-48F9-BFF0-DBDB70CFC8EB}" destId="{4492EB85-F696-49F1-8D11-D781D3F866D5}" srcOrd="6" destOrd="0" presId="urn:microsoft.com/office/officeart/2005/8/layout/chevron1"/>
    <dgm:cxn modelId="{BD618456-BEB8-4E11-81B8-F06636EA3329}" type="presParOf" srcId="{4492EB85-F696-49F1-8D11-D781D3F866D5}" destId="{018EDF9B-9911-4A08-B363-02ED0837C10A}" srcOrd="0" destOrd="0" presId="urn:microsoft.com/office/officeart/2005/8/layout/chevron1"/>
    <dgm:cxn modelId="{AE065335-A519-4F21-9DCF-0393388BAA0D}" type="presParOf" srcId="{4492EB85-F696-49F1-8D11-D781D3F866D5}" destId="{5B7DCDEC-E91F-4801-BA31-C660754D00DB}" srcOrd="1" destOrd="0" presId="urn:microsoft.com/office/officeart/2005/8/layout/chevron1"/>
    <dgm:cxn modelId="{77D27C64-8392-4169-9ACF-1DE2435A64EF}" type="presParOf" srcId="{4594A19F-BAF6-48F9-BFF0-DBDB70CFC8EB}" destId="{BECC728D-FFFF-4339-B485-07CD19AEB88B}" srcOrd="7" destOrd="0" presId="urn:microsoft.com/office/officeart/2005/8/layout/chevron1"/>
    <dgm:cxn modelId="{A36CFFA7-FB34-4E2C-8C95-ADBC1CF04865}" type="presParOf" srcId="{4594A19F-BAF6-48F9-BFF0-DBDB70CFC8EB}" destId="{4AED59E1-DC85-426F-B551-D9DD06E70B0F}" srcOrd="8" destOrd="0" presId="urn:microsoft.com/office/officeart/2005/8/layout/chevron1"/>
    <dgm:cxn modelId="{09EBC969-4A89-4596-ACC5-3594C35A86F7}" type="presParOf" srcId="{4AED59E1-DC85-426F-B551-D9DD06E70B0F}" destId="{7EB8B3B4-FB09-422F-909E-C33759331AD9}" srcOrd="0" destOrd="0" presId="urn:microsoft.com/office/officeart/2005/8/layout/chevron1"/>
    <dgm:cxn modelId="{B3D3B150-578B-4831-8E6C-417527EEBFFE}" type="presParOf" srcId="{4AED59E1-DC85-426F-B551-D9DD06E70B0F}" destId="{83C5D876-06BE-4CA4-B1C5-420124CD63A5}" srcOrd="1"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D5329-4B41-463B-B25E-5F9AA7F81BBF}">
      <dsp:nvSpPr>
        <dsp:cNvPr id="0" name=""/>
        <dsp:cNvSpPr/>
      </dsp:nvSpPr>
      <dsp:spPr>
        <a:xfrm>
          <a:off x="0" y="0"/>
          <a:ext cx="10058399" cy="49139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INTRODUCTION</a:t>
          </a:r>
        </a:p>
      </dsp:txBody>
      <dsp:txXfrm>
        <a:off x="23988" y="23988"/>
        <a:ext cx="10010423" cy="443423"/>
      </dsp:txXfrm>
    </dsp:sp>
    <dsp:sp modelId="{0ED7F9F5-6FFA-4BBB-AB09-E1189148AB50}">
      <dsp:nvSpPr>
        <dsp:cNvPr id="0" name=""/>
        <dsp:cNvSpPr/>
      </dsp:nvSpPr>
      <dsp:spPr>
        <a:xfrm>
          <a:off x="0" y="492773"/>
          <a:ext cx="10058399" cy="804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The Problem With Agriculture</a:t>
          </a:r>
        </a:p>
        <a:p>
          <a:pPr marL="171450" lvl="1" indent="-171450" algn="l" defTabSz="711200">
            <a:lnSpc>
              <a:spcPct val="90000"/>
            </a:lnSpc>
            <a:spcBef>
              <a:spcPct val="0"/>
            </a:spcBef>
            <a:spcAft>
              <a:spcPct val="20000"/>
            </a:spcAft>
            <a:buChar char="•"/>
          </a:pPr>
          <a:r>
            <a:rPr lang="en-US" sz="1600" kern="1200" dirty="0"/>
            <a:t>What Is Machine Learning?</a:t>
          </a:r>
        </a:p>
        <a:p>
          <a:pPr marL="171450" lvl="1" indent="-171450" algn="l" defTabSz="711200">
            <a:lnSpc>
              <a:spcPct val="90000"/>
            </a:lnSpc>
            <a:spcBef>
              <a:spcPct val="0"/>
            </a:spcBef>
            <a:spcAft>
              <a:spcPct val="20000"/>
            </a:spcAft>
            <a:buChar char="•"/>
          </a:pPr>
          <a:r>
            <a:rPr lang="en-US" sz="1600" kern="1200" dirty="0"/>
            <a:t>How Can Machine Learning Help?</a:t>
          </a:r>
        </a:p>
      </dsp:txBody>
      <dsp:txXfrm>
        <a:off x="0" y="492773"/>
        <a:ext cx="10058399" cy="804194"/>
      </dsp:txXfrm>
    </dsp:sp>
    <dsp:sp modelId="{081250AC-BE95-4837-A865-95FE6D3903F1}">
      <dsp:nvSpPr>
        <dsp:cNvPr id="0" name=""/>
        <dsp:cNvSpPr/>
      </dsp:nvSpPr>
      <dsp:spPr>
        <a:xfrm>
          <a:off x="0" y="1296968"/>
          <a:ext cx="10058399" cy="491399"/>
        </a:xfrm>
        <a:prstGeom prst="roundRect">
          <a:avLst/>
        </a:prstGeom>
        <a:solidFill>
          <a:schemeClr val="accent2">
            <a:hueOff val="953895"/>
            <a:satOff val="-21764"/>
            <a:lumOff val="803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MY PROJECT: CROP YIELD PREDICTION</a:t>
          </a:r>
        </a:p>
      </dsp:txBody>
      <dsp:txXfrm>
        <a:off x="23988" y="1320956"/>
        <a:ext cx="10010423" cy="443423"/>
      </dsp:txXfrm>
    </dsp:sp>
    <dsp:sp modelId="{A62C1421-EBF5-453F-9E96-A2CDD065219C}">
      <dsp:nvSpPr>
        <dsp:cNvPr id="0" name=""/>
        <dsp:cNvSpPr/>
      </dsp:nvSpPr>
      <dsp:spPr>
        <a:xfrm>
          <a:off x="0" y="1788368"/>
          <a:ext cx="10058399" cy="804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Goals</a:t>
          </a:r>
        </a:p>
        <a:p>
          <a:pPr marL="171450" lvl="1" indent="-171450" algn="l" defTabSz="711200">
            <a:lnSpc>
              <a:spcPct val="90000"/>
            </a:lnSpc>
            <a:spcBef>
              <a:spcPct val="0"/>
            </a:spcBef>
            <a:spcAft>
              <a:spcPct val="20000"/>
            </a:spcAft>
            <a:buChar char="•"/>
          </a:pPr>
          <a:r>
            <a:rPr lang="en-US" sz="1600" kern="1200" dirty="0"/>
            <a:t>Methodology</a:t>
          </a:r>
        </a:p>
        <a:p>
          <a:pPr marL="171450" lvl="1" indent="-171450" algn="l" defTabSz="711200">
            <a:lnSpc>
              <a:spcPct val="90000"/>
            </a:lnSpc>
            <a:spcBef>
              <a:spcPct val="0"/>
            </a:spcBef>
            <a:spcAft>
              <a:spcPct val="20000"/>
            </a:spcAft>
            <a:buChar char="•"/>
          </a:pPr>
          <a:r>
            <a:rPr lang="en-US" sz="1600" kern="1200" dirty="0"/>
            <a:t>Results</a:t>
          </a:r>
        </a:p>
      </dsp:txBody>
      <dsp:txXfrm>
        <a:off x="0" y="1788368"/>
        <a:ext cx="10058399" cy="804194"/>
      </dsp:txXfrm>
    </dsp:sp>
    <dsp:sp modelId="{094316D7-DAB0-4630-AB5B-E909D1B467C3}">
      <dsp:nvSpPr>
        <dsp:cNvPr id="0" name=""/>
        <dsp:cNvSpPr/>
      </dsp:nvSpPr>
      <dsp:spPr>
        <a:xfrm>
          <a:off x="0" y="2592563"/>
          <a:ext cx="10058399" cy="491399"/>
        </a:xfrm>
        <a:prstGeom prst="roundRect">
          <a:avLst/>
        </a:prstGeom>
        <a:solidFill>
          <a:schemeClr val="accent2">
            <a:hueOff val="1907789"/>
            <a:satOff val="-43528"/>
            <a:lumOff val="1607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CONCLUSION</a:t>
          </a:r>
        </a:p>
      </dsp:txBody>
      <dsp:txXfrm>
        <a:off x="23988" y="2616551"/>
        <a:ext cx="10010423" cy="443423"/>
      </dsp:txXfrm>
    </dsp:sp>
    <dsp:sp modelId="{1765A1F8-FE93-4D4D-A5B1-1736CB1570E0}">
      <dsp:nvSpPr>
        <dsp:cNvPr id="0" name=""/>
        <dsp:cNvSpPr/>
      </dsp:nvSpPr>
      <dsp:spPr>
        <a:xfrm>
          <a:off x="0" y="3083963"/>
          <a:ext cx="10058399" cy="532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Future Improvements</a:t>
          </a:r>
        </a:p>
        <a:p>
          <a:pPr marL="171450" lvl="1" indent="-171450" algn="l" defTabSz="711200">
            <a:lnSpc>
              <a:spcPct val="90000"/>
            </a:lnSpc>
            <a:spcBef>
              <a:spcPct val="0"/>
            </a:spcBef>
            <a:spcAft>
              <a:spcPct val="20000"/>
            </a:spcAft>
            <a:buChar char="•"/>
          </a:pPr>
          <a:r>
            <a:rPr lang="en-US" sz="1600" kern="1200" dirty="0"/>
            <a:t>Summary</a:t>
          </a:r>
        </a:p>
      </dsp:txBody>
      <dsp:txXfrm>
        <a:off x="0" y="3083963"/>
        <a:ext cx="10058399" cy="53250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53606-5614-4784-B812-945EAAD2E084}">
      <dsp:nvSpPr>
        <dsp:cNvPr id="0" name=""/>
        <dsp:cNvSpPr/>
      </dsp:nvSpPr>
      <dsp:spPr>
        <a:xfrm>
          <a:off x="572264" y="461"/>
          <a:ext cx="3324372" cy="739375"/>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kern="1200" dirty="0"/>
            <a:t>'Area' (categorical)</a:t>
          </a:r>
        </a:p>
        <a:p>
          <a:pPr marL="0" lvl="0" indent="0" algn="ctr" defTabSz="488950">
            <a:lnSpc>
              <a:spcPct val="90000"/>
            </a:lnSpc>
            <a:spcBef>
              <a:spcPct val="0"/>
            </a:spcBef>
            <a:spcAft>
              <a:spcPct val="35000"/>
            </a:spcAft>
            <a:buNone/>
          </a:pPr>
          <a:r>
            <a:rPr lang="en-US" sz="1000" kern="1200" dirty="0"/>
            <a:t>Country or area where the crop yield data is recorded. </a:t>
          </a:r>
        </a:p>
        <a:p>
          <a:pPr marL="0" lvl="0" indent="0" algn="ctr" defTabSz="488950">
            <a:lnSpc>
              <a:spcPct val="90000"/>
            </a:lnSpc>
            <a:spcBef>
              <a:spcPct val="0"/>
            </a:spcBef>
            <a:spcAft>
              <a:spcPct val="35000"/>
            </a:spcAft>
            <a:buNone/>
          </a:pPr>
          <a:r>
            <a:rPr lang="en-US" sz="1000" kern="1200" dirty="0"/>
            <a:t>It provides a </a:t>
          </a:r>
          <a:r>
            <a:rPr lang="en-US" sz="1000" b="1" kern="1200" dirty="0"/>
            <a:t>geographical context</a:t>
          </a:r>
          <a:r>
            <a:rPr lang="en-US" sz="1000" kern="1200" dirty="0"/>
            <a:t> to analyze and compare crop yields across different regions.</a:t>
          </a:r>
        </a:p>
      </dsp:txBody>
      <dsp:txXfrm>
        <a:off x="572264" y="461"/>
        <a:ext cx="3324372" cy="739375"/>
      </dsp:txXfrm>
    </dsp:sp>
    <dsp:sp modelId="{F055CB87-8D18-42BD-AD3F-D98122F078A1}">
      <dsp:nvSpPr>
        <dsp:cNvPr id="0" name=""/>
        <dsp:cNvSpPr/>
      </dsp:nvSpPr>
      <dsp:spPr>
        <a:xfrm>
          <a:off x="723699" y="776805"/>
          <a:ext cx="3021501" cy="739375"/>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kern="1200" dirty="0"/>
            <a:t>'Item' (categorical)</a:t>
          </a:r>
        </a:p>
        <a:p>
          <a:pPr marL="0" lvl="0" indent="0" algn="ctr" defTabSz="488950">
            <a:lnSpc>
              <a:spcPct val="90000"/>
            </a:lnSpc>
            <a:spcBef>
              <a:spcPct val="0"/>
            </a:spcBef>
            <a:spcAft>
              <a:spcPct val="35000"/>
            </a:spcAft>
            <a:buNone/>
          </a:pPr>
          <a:r>
            <a:rPr lang="en-US" sz="1000" kern="1200" dirty="0"/>
            <a:t>Crop type being measured. </a:t>
          </a:r>
        </a:p>
        <a:p>
          <a:pPr marL="0" lvl="0" indent="0" algn="ctr" defTabSz="488950">
            <a:lnSpc>
              <a:spcPct val="90000"/>
            </a:lnSpc>
            <a:spcBef>
              <a:spcPct val="0"/>
            </a:spcBef>
            <a:spcAft>
              <a:spcPct val="35000"/>
            </a:spcAft>
            <a:buNone/>
          </a:pPr>
          <a:r>
            <a:rPr lang="en-US" sz="1000" kern="1200" dirty="0"/>
            <a:t>It allows for the analysis and prediction of specific crops individually.</a:t>
          </a:r>
        </a:p>
      </dsp:txBody>
      <dsp:txXfrm>
        <a:off x="723699" y="776805"/>
        <a:ext cx="3021501" cy="739375"/>
      </dsp:txXfrm>
    </dsp:sp>
    <dsp:sp modelId="{6CF862B7-B088-4E70-ABE2-E524718A830D}">
      <dsp:nvSpPr>
        <dsp:cNvPr id="0" name=""/>
        <dsp:cNvSpPr/>
      </dsp:nvSpPr>
      <dsp:spPr>
        <a:xfrm>
          <a:off x="861950" y="1553149"/>
          <a:ext cx="2745000" cy="739375"/>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kern="1200" dirty="0"/>
            <a:t>'Year' (numerical)</a:t>
          </a:r>
        </a:p>
        <a:p>
          <a:pPr marL="0" lvl="0" indent="0" algn="ctr" defTabSz="488950">
            <a:lnSpc>
              <a:spcPct val="90000"/>
            </a:lnSpc>
            <a:spcBef>
              <a:spcPct val="0"/>
            </a:spcBef>
            <a:spcAft>
              <a:spcPct val="35000"/>
            </a:spcAft>
            <a:buNone/>
          </a:pPr>
          <a:r>
            <a:rPr lang="en-US" sz="1000" kern="1200" dirty="0"/>
            <a:t>Year in which the crop yield data is recorded.</a:t>
          </a:r>
        </a:p>
        <a:p>
          <a:pPr marL="0" lvl="0" indent="0" algn="ctr" defTabSz="488950">
            <a:lnSpc>
              <a:spcPct val="90000"/>
            </a:lnSpc>
            <a:spcBef>
              <a:spcPct val="0"/>
            </a:spcBef>
            <a:spcAft>
              <a:spcPct val="35000"/>
            </a:spcAft>
            <a:buNone/>
          </a:pPr>
          <a:r>
            <a:rPr lang="en-US" sz="1000" kern="1200" dirty="0"/>
            <a:t> It provides a temporal dimension, allowing for the analysis of yield trends over time.</a:t>
          </a:r>
        </a:p>
      </dsp:txBody>
      <dsp:txXfrm>
        <a:off x="861950" y="1553149"/>
        <a:ext cx="2745000" cy="739375"/>
      </dsp:txXfrm>
    </dsp:sp>
    <dsp:sp modelId="{F3151A0B-9321-4B16-8212-279E65B131E2}">
      <dsp:nvSpPr>
        <dsp:cNvPr id="0" name=""/>
        <dsp:cNvSpPr/>
      </dsp:nvSpPr>
      <dsp:spPr>
        <a:xfrm>
          <a:off x="775056" y="2329493"/>
          <a:ext cx="2918788" cy="739375"/>
        </a:xfrm>
        <a:prstGeom prst="rect">
          <a:avLst/>
        </a:prstGeom>
        <a:solidFill>
          <a:schemeClr val="accent5">
            <a:lumMod val="20000"/>
            <a:lumOff val="80000"/>
          </a:schemeClr>
        </a:solidFill>
        <a:ln w="127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kern="1200" dirty="0"/>
            <a:t>'hg/</a:t>
          </a:r>
          <a:r>
            <a:rPr lang="en-US" sz="1100" b="1" kern="1200" dirty="0" err="1"/>
            <a:t>ha_yield</a:t>
          </a:r>
          <a:r>
            <a:rPr lang="en-US" sz="1100" b="1" kern="1200" dirty="0"/>
            <a:t>' (numerical)</a:t>
          </a:r>
        </a:p>
        <a:p>
          <a:pPr marL="0" lvl="0" indent="0" algn="ctr" defTabSz="488950">
            <a:lnSpc>
              <a:spcPct val="90000"/>
            </a:lnSpc>
            <a:spcBef>
              <a:spcPct val="0"/>
            </a:spcBef>
            <a:spcAft>
              <a:spcPct val="35000"/>
            </a:spcAft>
            <a:buNone/>
          </a:pPr>
          <a:r>
            <a:rPr lang="en-US" sz="1000" kern="1200" dirty="0"/>
            <a:t>Yield of the crop in hectograms per hectare. It serves as the </a:t>
          </a:r>
          <a:r>
            <a:rPr lang="en-US" sz="1000" b="1" kern="1200" dirty="0"/>
            <a:t>target variable </a:t>
          </a:r>
          <a:r>
            <a:rPr lang="en-US" sz="1000" kern="1200" dirty="0"/>
            <a:t>for prediction and regression modeling</a:t>
          </a:r>
        </a:p>
      </dsp:txBody>
      <dsp:txXfrm>
        <a:off x="775056" y="2329493"/>
        <a:ext cx="2918788" cy="739375"/>
      </dsp:txXfrm>
    </dsp:sp>
    <dsp:sp modelId="{80495FB7-56D0-41F2-A9B9-41534ECE6873}">
      <dsp:nvSpPr>
        <dsp:cNvPr id="0" name=""/>
        <dsp:cNvSpPr/>
      </dsp:nvSpPr>
      <dsp:spPr>
        <a:xfrm>
          <a:off x="524450" y="3105837"/>
          <a:ext cx="3420000" cy="739375"/>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kern="1200" dirty="0"/>
            <a:t>'</a:t>
          </a:r>
          <a:r>
            <a:rPr lang="en-US" sz="1100" b="1" kern="1200" dirty="0" err="1"/>
            <a:t>average_rain_fall_mm_per_year</a:t>
          </a:r>
          <a:r>
            <a:rPr lang="en-US" sz="1100" b="1" kern="1200" dirty="0"/>
            <a:t>' (numerical)</a:t>
          </a:r>
        </a:p>
        <a:p>
          <a:pPr marL="0" lvl="0" indent="0" algn="ctr" defTabSz="488950">
            <a:lnSpc>
              <a:spcPct val="90000"/>
            </a:lnSpc>
            <a:spcBef>
              <a:spcPct val="0"/>
            </a:spcBef>
            <a:spcAft>
              <a:spcPct val="35000"/>
            </a:spcAft>
            <a:buNone/>
          </a:pPr>
          <a:r>
            <a:rPr lang="en-US" sz="1000" kern="1200" dirty="0"/>
            <a:t>This column provides information about the average annual rainfall in millimeters for the given area and year.</a:t>
          </a:r>
        </a:p>
        <a:p>
          <a:pPr marL="0" lvl="0" indent="0" algn="ctr" defTabSz="488950">
            <a:lnSpc>
              <a:spcPct val="90000"/>
            </a:lnSpc>
            <a:spcBef>
              <a:spcPct val="0"/>
            </a:spcBef>
            <a:spcAft>
              <a:spcPct val="35000"/>
            </a:spcAft>
            <a:buNone/>
          </a:pPr>
          <a:r>
            <a:rPr lang="en-US" sz="1000" kern="1200" dirty="0"/>
            <a:t> Rainfall can significantly impact crop growth and yield. </a:t>
          </a:r>
        </a:p>
      </dsp:txBody>
      <dsp:txXfrm>
        <a:off x="524450" y="3105837"/>
        <a:ext cx="3420000" cy="739375"/>
      </dsp:txXfrm>
    </dsp:sp>
    <dsp:sp modelId="{EB19B0D1-22FE-4011-B8DC-53C6E7638457}">
      <dsp:nvSpPr>
        <dsp:cNvPr id="0" name=""/>
        <dsp:cNvSpPr/>
      </dsp:nvSpPr>
      <dsp:spPr>
        <a:xfrm>
          <a:off x="670692" y="3882182"/>
          <a:ext cx="3127515" cy="739375"/>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kern="1200" dirty="0"/>
            <a:t>'</a:t>
          </a:r>
          <a:r>
            <a:rPr lang="en-US" sz="1100" b="1" kern="1200" dirty="0" err="1"/>
            <a:t>pesticides_tonnes</a:t>
          </a:r>
          <a:r>
            <a:rPr lang="en-US" sz="1100" b="1" kern="1200" dirty="0"/>
            <a:t>' (numerical)</a:t>
          </a:r>
        </a:p>
        <a:p>
          <a:pPr marL="0" lvl="0" indent="0" algn="ctr" defTabSz="488950">
            <a:lnSpc>
              <a:spcPct val="90000"/>
            </a:lnSpc>
            <a:spcBef>
              <a:spcPct val="0"/>
            </a:spcBef>
            <a:spcAft>
              <a:spcPct val="35000"/>
            </a:spcAft>
            <a:buNone/>
          </a:pPr>
          <a:r>
            <a:rPr lang="en-US" sz="1000" kern="1200" dirty="0"/>
            <a:t>Amount of pesticides used in </a:t>
          </a:r>
          <a:r>
            <a:rPr lang="en-US" sz="1000" kern="1200" dirty="0" err="1"/>
            <a:t>tonnes</a:t>
          </a:r>
          <a:r>
            <a:rPr lang="en-US" sz="1000" kern="1200" dirty="0"/>
            <a:t> in a year. </a:t>
          </a:r>
        </a:p>
        <a:p>
          <a:pPr marL="0" lvl="0" indent="0" algn="ctr" defTabSz="488950">
            <a:lnSpc>
              <a:spcPct val="90000"/>
            </a:lnSpc>
            <a:spcBef>
              <a:spcPct val="0"/>
            </a:spcBef>
            <a:spcAft>
              <a:spcPct val="35000"/>
            </a:spcAft>
            <a:buNone/>
          </a:pPr>
          <a:r>
            <a:rPr lang="en-US" sz="1000" kern="1200" dirty="0"/>
            <a:t>Pesticides can affect crop health and productivity.</a:t>
          </a:r>
        </a:p>
      </dsp:txBody>
      <dsp:txXfrm>
        <a:off x="670692" y="3882182"/>
        <a:ext cx="3127515" cy="739375"/>
      </dsp:txXfrm>
    </dsp:sp>
    <dsp:sp modelId="{1DAB8394-248D-47BB-AF04-60A956C47E10}">
      <dsp:nvSpPr>
        <dsp:cNvPr id="0" name=""/>
        <dsp:cNvSpPr/>
      </dsp:nvSpPr>
      <dsp:spPr>
        <a:xfrm>
          <a:off x="803702" y="4658526"/>
          <a:ext cx="2861496" cy="739375"/>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kern="1200" dirty="0"/>
            <a:t>'</a:t>
          </a:r>
          <a:r>
            <a:rPr lang="en-US" sz="1100" b="1" kern="1200" dirty="0" err="1"/>
            <a:t>avg_temp</a:t>
          </a:r>
          <a:r>
            <a:rPr lang="en-US" sz="1100" b="1" kern="1200" dirty="0"/>
            <a:t>' (numerical)</a:t>
          </a:r>
        </a:p>
        <a:p>
          <a:pPr marL="0" lvl="0" indent="0" algn="ctr" defTabSz="488950">
            <a:lnSpc>
              <a:spcPct val="90000"/>
            </a:lnSpc>
            <a:spcBef>
              <a:spcPct val="0"/>
            </a:spcBef>
            <a:spcAft>
              <a:spcPct val="35000"/>
            </a:spcAft>
            <a:buNone/>
          </a:pPr>
          <a:r>
            <a:rPr lang="en-US" sz="1000" kern="1200" dirty="0"/>
            <a:t>The average temperature for the given area and year. Temperature influences crop growth and development.</a:t>
          </a:r>
        </a:p>
      </dsp:txBody>
      <dsp:txXfrm>
        <a:off x="803702" y="4658526"/>
        <a:ext cx="2861496" cy="73937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4F70-2FAA-4284-B9FA-4DB4C0D4EFD4}">
      <dsp:nvSpPr>
        <dsp:cNvPr id="0" name=""/>
        <dsp:cNvSpPr/>
      </dsp:nvSpPr>
      <dsp:spPr>
        <a:xfrm>
          <a:off x="531911" y="822"/>
          <a:ext cx="793476" cy="7934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EDF1E9-37D5-4BB6-9B86-6D717C7A406B}">
      <dsp:nvSpPr>
        <dsp:cNvPr id="0" name=""/>
        <dsp:cNvSpPr/>
      </dsp:nvSpPr>
      <dsp:spPr>
        <a:xfrm>
          <a:off x="701013" y="169923"/>
          <a:ext cx="455273" cy="4552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4BD4F8-C9D1-4981-9CA7-87833053BDBF}">
      <dsp:nvSpPr>
        <dsp:cNvPr id="0" name=""/>
        <dsp:cNvSpPr/>
      </dsp:nvSpPr>
      <dsp:spPr>
        <a:xfrm>
          <a:off x="278259" y="1041447"/>
          <a:ext cx="1300781" cy="52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GB" sz="1900" kern="1200"/>
            <a:t>10 Crop Types</a:t>
          </a:r>
          <a:endParaRPr lang="en-US" sz="1900" kern="1200"/>
        </a:p>
      </dsp:txBody>
      <dsp:txXfrm>
        <a:off x="278259" y="1041447"/>
        <a:ext cx="1300781" cy="520312"/>
      </dsp:txXfrm>
    </dsp:sp>
    <dsp:sp modelId="{25F99385-DA61-4599-9B6C-BB10B97637C1}">
      <dsp:nvSpPr>
        <dsp:cNvPr id="0" name=""/>
        <dsp:cNvSpPr/>
      </dsp:nvSpPr>
      <dsp:spPr>
        <a:xfrm>
          <a:off x="2060329" y="822"/>
          <a:ext cx="793476" cy="7934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C8F619-27EC-49AF-83B4-7E8E22800E14}">
      <dsp:nvSpPr>
        <dsp:cNvPr id="0" name=""/>
        <dsp:cNvSpPr/>
      </dsp:nvSpPr>
      <dsp:spPr>
        <a:xfrm>
          <a:off x="2229431" y="169923"/>
          <a:ext cx="455273" cy="4552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B24E6A-DD1D-451D-9DB2-8415CE28F6BB}">
      <dsp:nvSpPr>
        <dsp:cNvPr id="0" name=""/>
        <dsp:cNvSpPr/>
      </dsp:nvSpPr>
      <dsp:spPr>
        <a:xfrm>
          <a:off x="1806677" y="1041447"/>
          <a:ext cx="1300781" cy="52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GB" sz="1900" b="0" i="0" kern="1200"/>
            <a:t>6 Variables</a:t>
          </a:r>
          <a:endParaRPr lang="en-US" sz="1900" kern="1200"/>
        </a:p>
      </dsp:txBody>
      <dsp:txXfrm>
        <a:off x="1806677" y="1041447"/>
        <a:ext cx="1300781" cy="520312"/>
      </dsp:txXfrm>
    </dsp:sp>
    <dsp:sp modelId="{A78A6245-A4E2-43B1-BBD8-C1EF6DE3EE47}">
      <dsp:nvSpPr>
        <dsp:cNvPr id="0" name=""/>
        <dsp:cNvSpPr/>
      </dsp:nvSpPr>
      <dsp:spPr>
        <a:xfrm>
          <a:off x="3588747" y="822"/>
          <a:ext cx="793476" cy="7934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83FA48-DF0E-42EC-94C1-1C8324B5A444}">
      <dsp:nvSpPr>
        <dsp:cNvPr id="0" name=""/>
        <dsp:cNvSpPr/>
      </dsp:nvSpPr>
      <dsp:spPr>
        <a:xfrm>
          <a:off x="3757849" y="169923"/>
          <a:ext cx="455273" cy="4552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BA0466-BC87-46BA-8906-B01666A9C381}">
      <dsp:nvSpPr>
        <dsp:cNvPr id="0" name=""/>
        <dsp:cNvSpPr/>
      </dsp:nvSpPr>
      <dsp:spPr>
        <a:xfrm>
          <a:off x="3335095" y="1041447"/>
          <a:ext cx="1300781" cy="52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GB" sz="1900" b="0" i="0" kern="1200" dirty="0"/>
            <a:t>97,6% Success</a:t>
          </a:r>
          <a:endParaRPr lang="en-US" sz="1900" kern="1200" dirty="0"/>
        </a:p>
      </dsp:txBody>
      <dsp:txXfrm>
        <a:off x="3335095" y="1041447"/>
        <a:ext cx="1300781" cy="52031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D5329-4B41-463B-B25E-5F9AA7F81BBF}">
      <dsp:nvSpPr>
        <dsp:cNvPr id="0" name=""/>
        <dsp:cNvSpPr/>
      </dsp:nvSpPr>
      <dsp:spPr>
        <a:xfrm>
          <a:off x="0" y="376055"/>
          <a:ext cx="10058399" cy="613194"/>
        </a:xfrm>
        <a:prstGeom prst="roundRect">
          <a:avLst/>
        </a:prstGeom>
        <a:solidFill>
          <a:srgbClr val="C4817C"/>
        </a:solidFill>
        <a:ln w="12700" cap="flat" cmpd="sng" algn="ctr">
          <a:solidFill>
            <a:srgbClr val="C4817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prstClr val="white"/>
              </a:solidFill>
              <a:latin typeface="Rockwell" panose="02060603020205020403"/>
              <a:ea typeface="+mn-ea"/>
              <a:cs typeface="+mn-cs"/>
            </a:rPr>
            <a:t>INTRODUCTION</a:t>
          </a:r>
          <a:endParaRPr lang="en-US" sz="1600" kern="1200" dirty="0">
            <a:solidFill>
              <a:prstClr val="white"/>
            </a:solidFill>
            <a:latin typeface="Rockwell" panose="02060603020205020403"/>
            <a:ea typeface="+mn-ea"/>
            <a:cs typeface="+mn-cs"/>
          </a:endParaRPr>
        </a:p>
      </dsp:txBody>
      <dsp:txXfrm>
        <a:off x="29934" y="405989"/>
        <a:ext cx="9998531" cy="553326"/>
      </dsp:txXfrm>
    </dsp:sp>
    <dsp:sp modelId="{081250AC-BE95-4837-A865-95FE6D3903F1}">
      <dsp:nvSpPr>
        <dsp:cNvPr id="0" name=""/>
        <dsp:cNvSpPr/>
      </dsp:nvSpPr>
      <dsp:spPr>
        <a:xfrm>
          <a:off x="0" y="1141580"/>
          <a:ext cx="10058399" cy="628842"/>
        </a:xfrm>
        <a:prstGeom prst="roundRect">
          <a:avLst/>
        </a:prstGeom>
        <a:solidFill>
          <a:srgbClr val="C4817C"/>
        </a:solidFill>
        <a:ln w="12700" cap="flat" cmpd="sng" algn="ctr">
          <a:solidFill>
            <a:srgbClr val="C4817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MY PROJECT: CROP YIELD PREDICTION</a:t>
          </a:r>
        </a:p>
      </dsp:txBody>
      <dsp:txXfrm>
        <a:off x="30698" y="1172278"/>
        <a:ext cx="9997003" cy="567446"/>
      </dsp:txXfrm>
    </dsp:sp>
    <dsp:sp modelId="{094316D7-DAB0-4630-AB5B-E909D1B467C3}">
      <dsp:nvSpPr>
        <dsp:cNvPr id="0" name=""/>
        <dsp:cNvSpPr/>
      </dsp:nvSpPr>
      <dsp:spPr>
        <a:xfrm>
          <a:off x="0" y="1944548"/>
          <a:ext cx="10058399" cy="630813"/>
        </a:xfrm>
        <a:prstGeom prst="roundRect">
          <a:avLst/>
        </a:prstGeom>
        <a:solidFill>
          <a:srgbClr val="711E14"/>
        </a:solidFill>
        <a:ln w="12700" cap="flat" cmpd="sng" algn="ctr">
          <a:solidFill>
            <a:srgbClr val="711E1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CONCLUSION</a:t>
          </a:r>
        </a:p>
      </dsp:txBody>
      <dsp:txXfrm>
        <a:off x="30794" y="1975342"/>
        <a:ext cx="9996811" cy="569225"/>
      </dsp:txXfrm>
    </dsp:sp>
    <dsp:sp modelId="{1B06BF4D-AE11-4D2D-BCE1-051D35045629}">
      <dsp:nvSpPr>
        <dsp:cNvPr id="0" name=""/>
        <dsp:cNvSpPr/>
      </dsp:nvSpPr>
      <dsp:spPr>
        <a:xfrm>
          <a:off x="0" y="2634144"/>
          <a:ext cx="10058399"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1" kern="1200" dirty="0">
              <a:solidFill>
                <a:srgbClr val="9B2D1F"/>
              </a:solidFill>
              <a:latin typeface="Rockwell" panose="02060603020205020403"/>
              <a:ea typeface="+mn-ea"/>
              <a:cs typeface="+mn-cs"/>
            </a:rPr>
            <a:t>FUTURE IMPROVEMENTS</a:t>
          </a:r>
        </a:p>
        <a:p>
          <a:pPr marL="171450" lvl="1" indent="-171450" algn="l" defTabSz="711200">
            <a:lnSpc>
              <a:spcPct val="90000"/>
            </a:lnSpc>
            <a:spcBef>
              <a:spcPct val="0"/>
            </a:spcBef>
            <a:spcAft>
              <a:spcPct val="20000"/>
            </a:spcAft>
            <a:buChar char="•"/>
          </a:pPr>
          <a:r>
            <a:rPr lang="en-US" sz="1600" b="1" kern="1200" dirty="0">
              <a:solidFill>
                <a:srgbClr val="9B2D1F"/>
              </a:solidFill>
              <a:latin typeface="Rockwell" panose="02060603020205020403"/>
              <a:ea typeface="+mn-ea"/>
              <a:cs typeface="+mn-cs"/>
            </a:rPr>
            <a:t>SUMMARY</a:t>
          </a:r>
        </a:p>
      </dsp:txBody>
      <dsp:txXfrm>
        <a:off x="0" y="2634144"/>
        <a:ext cx="10058399" cy="10764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EC71E3-6CD2-4E56-9AEF-C291F1ADA76E}">
      <dsp:nvSpPr>
        <dsp:cNvPr id="0" name=""/>
        <dsp:cNvSpPr/>
      </dsp:nvSpPr>
      <dsp:spPr>
        <a:xfrm>
          <a:off x="0" y="4365"/>
          <a:ext cx="6572250" cy="9298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76D469-13D8-49B2-A630-06F7B5537EBC}">
      <dsp:nvSpPr>
        <dsp:cNvPr id="0" name=""/>
        <dsp:cNvSpPr/>
      </dsp:nvSpPr>
      <dsp:spPr>
        <a:xfrm>
          <a:off x="281288" y="213588"/>
          <a:ext cx="511432" cy="5114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50E3BF-D67C-4A16-AA99-181493902960}">
      <dsp:nvSpPr>
        <dsp:cNvPr id="0" name=""/>
        <dsp:cNvSpPr/>
      </dsp:nvSpPr>
      <dsp:spPr>
        <a:xfrm>
          <a:off x="1074009" y="4365"/>
          <a:ext cx="5498240" cy="929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12" tIns="98412" rIns="98412" bIns="98412" numCol="1" spcCol="1270" anchor="ctr" anchorCtr="0">
          <a:noAutofit/>
        </a:bodyPr>
        <a:lstStyle/>
        <a:p>
          <a:pPr marL="0" lvl="0" indent="0" algn="l" defTabSz="844550">
            <a:lnSpc>
              <a:spcPct val="100000"/>
            </a:lnSpc>
            <a:spcBef>
              <a:spcPct val="0"/>
            </a:spcBef>
            <a:spcAft>
              <a:spcPct val="35000"/>
            </a:spcAft>
            <a:buNone/>
          </a:pPr>
          <a:r>
            <a:rPr lang="en-US" sz="1900" kern="1200"/>
            <a:t>Improved Geographical Focus</a:t>
          </a:r>
        </a:p>
      </dsp:txBody>
      <dsp:txXfrm>
        <a:off x="1074009" y="4365"/>
        <a:ext cx="5498240" cy="929878"/>
      </dsp:txXfrm>
    </dsp:sp>
    <dsp:sp modelId="{E6DD423A-F462-4A9B-AD02-C190F26AE8C6}">
      <dsp:nvSpPr>
        <dsp:cNvPr id="0" name=""/>
        <dsp:cNvSpPr/>
      </dsp:nvSpPr>
      <dsp:spPr>
        <a:xfrm>
          <a:off x="0" y="1166713"/>
          <a:ext cx="6572250" cy="9298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0E36F6-B00A-4D2D-9942-ACE6327B3AF9}">
      <dsp:nvSpPr>
        <dsp:cNvPr id="0" name=""/>
        <dsp:cNvSpPr/>
      </dsp:nvSpPr>
      <dsp:spPr>
        <a:xfrm>
          <a:off x="281288" y="1375935"/>
          <a:ext cx="511432" cy="5114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90E450-3DB5-42A5-ACCA-FD832DF15052}">
      <dsp:nvSpPr>
        <dsp:cNvPr id="0" name=""/>
        <dsp:cNvSpPr/>
      </dsp:nvSpPr>
      <dsp:spPr>
        <a:xfrm>
          <a:off x="1074009" y="1166713"/>
          <a:ext cx="5498240" cy="929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12" tIns="98412" rIns="98412" bIns="98412" numCol="1" spcCol="1270" anchor="ctr" anchorCtr="0">
          <a:noAutofit/>
        </a:bodyPr>
        <a:lstStyle/>
        <a:p>
          <a:pPr marL="0" lvl="0" indent="0" algn="l" defTabSz="844550">
            <a:lnSpc>
              <a:spcPct val="100000"/>
            </a:lnSpc>
            <a:spcBef>
              <a:spcPct val="0"/>
            </a:spcBef>
            <a:spcAft>
              <a:spcPct val="35000"/>
            </a:spcAft>
            <a:buNone/>
          </a:pPr>
          <a:r>
            <a:rPr lang="en-US" sz="1900" kern="1200"/>
            <a:t>Seasonal Mean Exploration</a:t>
          </a:r>
        </a:p>
      </dsp:txBody>
      <dsp:txXfrm>
        <a:off x="1074009" y="1166713"/>
        <a:ext cx="5498240" cy="929878"/>
      </dsp:txXfrm>
    </dsp:sp>
    <dsp:sp modelId="{A2D28494-9803-4457-943E-17AB9F13DAC3}">
      <dsp:nvSpPr>
        <dsp:cNvPr id="0" name=""/>
        <dsp:cNvSpPr/>
      </dsp:nvSpPr>
      <dsp:spPr>
        <a:xfrm>
          <a:off x="0" y="2329060"/>
          <a:ext cx="6572250" cy="9298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C23428-341F-4100-8C9B-74C83C7AEF62}">
      <dsp:nvSpPr>
        <dsp:cNvPr id="0" name=""/>
        <dsp:cNvSpPr/>
      </dsp:nvSpPr>
      <dsp:spPr>
        <a:xfrm>
          <a:off x="281288" y="2538283"/>
          <a:ext cx="511432" cy="5114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E3587C-A7A0-4D90-BD1B-C245FD853AE4}">
      <dsp:nvSpPr>
        <dsp:cNvPr id="0" name=""/>
        <dsp:cNvSpPr/>
      </dsp:nvSpPr>
      <dsp:spPr>
        <a:xfrm>
          <a:off x="1074009" y="2329060"/>
          <a:ext cx="5498240" cy="929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12" tIns="98412" rIns="98412" bIns="98412" numCol="1" spcCol="1270" anchor="ctr" anchorCtr="0">
          <a:noAutofit/>
        </a:bodyPr>
        <a:lstStyle/>
        <a:p>
          <a:pPr marL="0" lvl="0" indent="0" algn="l" defTabSz="844550">
            <a:lnSpc>
              <a:spcPct val="100000"/>
            </a:lnSpc>
            <a:spcBef>
              <a:spcPct val="0"/>
            </a:spcBef>
            <a:spcAft>
              <a:spcPct val="35000"/>
            </a:spcAft>
            <a:buNone/>
          </a:pPr>
          <a:r>
            <a:rPr lang="en-US" sz="1900" kern="1200"/>
            <a:t>Integration of Weather Forecasting</a:t>
          </a:r>
        </a:p>
      </dsp:txBody>
      <dsp:txXfrm>
        <a:off x="1074009" y="2329060"/>
        <a:ext cx="5498240" cy="929878"/>
      </dsp:txXfrm>
    </dsp:sp>
    <dsp:sp modelId="{596E71DB-A389-42E8-9AB6-A49105F68490}">
      <dsp:nvSpPr>
        <dsp:cNvPr id="0" name=""/>
        <dsp:cNvSpPr/>
      </dsp:nvSpPr>
      <dsp:spPr>
        <a:xfrm>
          <a:off x="0" y="3491408"/>
          <a:ext cx="6572250" cy="9298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0E377E-FD24-4F69-B7DB-FC9D219FE4BE}">
      <dsp:nvSpPr>
        <dsp:cNvPr id="0" name=""/>
        <dsp:cNvSpPr/>
      </dsp:nvSpPr>
      <dsp:spPr>
        <a:xfrm>
          <a:off x="281288" y="3700631"/>
          <a:ext cx="511432" cy="5114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60EE02-B934-4CFB-B56D-1B7922E8FD8A}">
      <dsp:nvSpPr>
        <dsp:cNvPr id="0" name=""/>
        <dsp:cNvSpPr/>
      </dsp:nvSpPr>
      <dsp:spPr>
        <a:xfrm>
          <a:off x="1074009" y="3491408"/>
          <a:ext cx="5498240" cy="929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12" tIns="98412" rIns="98412" bIns="98412" numCol="1" spcCol="1270" anchor="ctr" anchorCtr="0">
          <a:noAutofit/>
        </a:bodyPr>
        <a:lstStyle/>
        <a:p>
          <a:pPr marL="0" lvl="0" indent="0" algn="l" defTabSz="844550">
            <a:lnSpc>
              <a:spcPct val="100000"/>
            </a:lnSpc>
            <a:spcBef>
              <a:spcPct val="0"/>
            </a:spcBef>
            <a:spcAft>
              <a:spcPct val="35000"/>
            </a:spcAft>
            <a:buNone/>
          </a:pPr>
          <a:r>
            <a:rPr lang="en-US" sz="1900" kern="1200"/>
            <a:t>Analysis of Pesticide Effects</a:t>
          </a:r>
        </a:p>
      </dsp:txBody>
      <dsp:txXfrm>
        <a:off x="1074009" y="3491408"/>
        <a:ext cx="5498240" cy="929878"/>
      </dsp:txXfrm>
    </dsp:sp>
    <dsp:sp modelId="{BDDD1EC6-409C-472C-B10A-3B4F5147DA8D}">
      <dsp:nvSpPr>
        <dsp:cNvPr id="0" name=""/>
        <dsp:cNvSpPr/>
      </dsp:nvSpPr>
      <dsp:spPr>
        <a:xfrm>
          <a:off x="0" y="4653756"/>
          <a:ext cx="6572250" cy="9298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7B9C36-0780-4A90-B60A-CE515ABC2A59}">
      <dsp:nvSpPr>
        <dsp:cNvPr id="0" name=""/>
        <dsp:cNvSpPr/>
      </dsp:nvSpPr>
      <dsp:spPr>
        <a:xfrm>
          <a:off x="281288" y="4862978"/>
          <a:ext cx="511432" cy="51143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22A7DF-D92A-4BFF-9F18-63E73F0726E5}">
      <dsp:nvSpPr>
        <dsp:cNvPr id="0" name=""/>
        <dsp:cNvSpPr/>
      </dsp:nvSpPr>
      <dsp:spPr>
        <a:xfrm>
          <a:off x="1074009" y="4653756"/>
          <a:ext cx="5498240" cy="929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12" tIns="98412" rIns="98412" bIns="98412" numCol="1" spcCol="1270" anchor="ctr" anchorCtr="0">
          <a:noAutofit/>
        </a:bodyPr>
        <a:lstStyle/>
        <a:p>
          <a:pPr marL="0" lvl="0" indent="0" algn="l" defTabSz="844550">
            <a:lnSpc>
              <a:spcPct val="100000"/>
            </a:lnSpc>
            <a:spcBef>
              <a:spcPct val="0"/>
            </a:spcBef>
            <a:spcAft>
              <a:spcPct val="35000"/>
            </a:spcAft>
            <a:buNone/>
          </a:pPr>
          <a:r>
            <a:rPr lang="en-US" sz="1900" kern="1200"/>
            <a:t>Expansion to More Crops or Different</a:t>
          </a:r>
        </a:p>
      </dsp:txBody>
      <dsp:txXfrm>
        <a:off x="1074009" y="4653756"/>
        <a:ext cx="5498240" cy="9298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D5329-4B41-463B-B25E-5F9AA7F81BBF}">
      <dsp:nvSpPr>
        <dsp:cNvPr id="0" name=""/>
        <dsp:cNvSpPr/>
      </dsp:nvSpPr>
      <dsp:spPr>
        <a:xfrm>
          <a:off x="0" y="0"/>
          <a:ext cx="10058399" cy="575582"/>
        </a:xfrm>
        <a:prstGeom prst="roundRect">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INTRODUCTION</a:t>
          </a:r>
        </a:p>
      </dsp:txBody>
      <dsp:txXfrm>
        <a:off x="28098" y="28098"/>
        <a:ext cx="10002203" cy="519386"/>
      </dsp:txXfrm>
    </dsp:sp>
    <dsp:sp modelId="{0ED7F9F5-6FFA-4BBB-AB09-E1189148AB50}">
      <dsp:nvSpPr>
        <dsp:cNvPr id="0" name=""/>
        <dsp:cNvSpPr/>
      </dsp:nvSpPr>
      <dsp:spPr>
        <a:xfrm>
          <a:off x="0" y="634059"/>
          <a:ext cx="10058399" cy="2970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19050" rIns="106680" bIns="19050" numCol="1" spcCol="1270" anchor="t" anchorCtr="0">
          <a:noAutofit/>
        </a:bodyPr>
        <a:lstStyle/>
        <a:p>
          <a:pPr marL="114300" lvl="1" indent="-114300" algn="l" defTabSz="666750">
            <a:lnSpc>
              <a:spcPct val="90000"/>
            </a:lnSpc>
            <a:spcBef>
              <a:spcPct val="0"/>
            </a:spcBef>
            <a:spcAft>
              <a:spcPct val="20000"/>
            </a:spcAft>
            <a:buFontTx/>
            <a:buNone/>
          </a:pPr>
          <a:r>
            <a:rPr lang="en-US" sz="1500" b="1" kern="1200" dirty="0">
              <a:solidFill>
                <a:schemeClr val="accent2"/>
              </a:solidFill>
            </a:rPr>
            <a:t>THE PROBLEM WITH AGRICULTURE</a:t>
          </a:r>
        </a:p>
        <a:p>
          <a:pPr marL="228600" lvl="2" indent="-114300" algn="l" defTabSz="666750">
            <a:lnSpc>
              <a:spcPct val="90000"/>
            </a:lnSpc>
            <a:spcBef>
              <a:spcPct val="0"/>
            </a:spcBef>
            <a:spcAft>
              <a:spcPct val="20000"/>
            </a:spcAft>
            <a:buChar char="•"/>
          </a:pPr>
          <a:r>
            <a:rPr lang="en-US" sz="1500" kern="1200" dirty="0"/>
            <a:t>More Mouths, Same Planet</a:t>
          </a:r>
        </a:p>
        <a:p>
          <a:pPr marL="228600" lvl="2" indent="-114300" algn="l" defTabSz="666750">
            <a:lnSpc>
              <a:spcPct val="90000"/>
            </a:lnSpc>
            <a:spcBef>
              <a:spcPct val="0"/>
            </a:spcBef>
            <a:spcAft>
              <a:spcPct val="20000"/>
            </a:spcAft>
            <a:buChar char="•"/>
          </a:pPr>
          <a:r>
            <a:rPr lang="en-US" sz="1500" kern="1200" dirty="0"/>
            <a:t>The Current System is Unsustainable</a:t>
          </a:r>
        </a:p>
        <a:p>
          <a:pPr marL="114300" lvl="1" indent="-114300" algn="l" defTabSz="666750">
            <a:lnSpc>
              <a:spcPct val="90000"/>
            </a:lnSpc>
            <a:spcBef>
              <a:spcPct val="0"/>
            </a:spcBef>
            <a:spcAft>
              <a:spcPct val="20000"/>
            </a:spcAft>
            <a:buNone/>
          </a:pPr>
          <a:r>
            <a:rPr lang="en-US" sz="1500" b="1" kern="1200" dirty="0">
              <a:solidFill>
                <a:srgbClr val="9B2D1F"/>
              </a:solidFill>
              <a:latin typeface="Rockwell" panose="02060603020205020403"/>
              <a:ea typeface="+mn-ea"/>
              <a:cs typeface="+mn-cs"/>
            </a:rPr>
            <a:t>WHAT IS MACHINE LEARNING?</a:t>
          </a:r>
        </a:p>
        <a:p>
          <a:pPr marL="228600" lvl="2" indent="-114300" algn="l" defTabSz="666750">
            <a:lnSpc>
              <a:spcPct val="90000"/>
            </a:lnSpc>
            <a:spcBef>
              <a:spcPct val="0"/>
            </a:spcBef>
            <a:spcAft>
              <a:spcPct val="20000"/>
            </a:spcAft>
            <a:buChar char="•"/>
          </a:pPr>
          <a:r>
            <a:rPr lang="en-US" sz="1500" kern="1200" dirty="0"/>
            <a:t>The Layers of Artificial Intelligence</a:t>
          </a:r>
        </a:p>
        <a:p>
          <a:pPr marL="228600" lvl="2" indent="-114300" algn="l" defTabSz="666750">
            <a:lnSpc>
              <a:spcPct val="90000"/>
            </a:lnSpc>
            <a:spcBef>
              <a:spcPct val="0"/>
            </a:spcBef>
            <a:spcAft>
              <a:spcPct val="20000"/>
            </a:spcAft>
            <a:buChar char="•"/>
          </a:pPr>
          <a:r>
            <a:rPr lang="en-US" sz="1500" kern="1200" dirty="0"/>
            <a:t>Machine Learning: Tasks</a:t>
          </a:r>
        </a:p>
        <a:p>
          <a:pPr marL="228600" lvl="2" indent="-114300" algn="l" defTabSz="666750">
            <a:lnSpc>
              <a:spcPct val="90000"/>
            </a:lnSpc>
            <a:spcBef>
              <a:spcPct val="0"/>
            </a:spcBef>
            <a:spcAft>
              <a:spcPct val="20000"/>
            </a:spcAft>
            <a:buChar char="•"/>
          </a:pPr>
          <a:r>
            <a:rPr lang="en-US" sz="1500" kern="1200" dirty="0"/>
            <a:t>Machine Learning: Types</a:t>
          </a:r>
        </a:p>
        <a:p>
          <a:pPr marL="228600" lvl="2" indent="-114300" algn="l" defTabSz="666750">
            <a:lnSpc>
              <a:spcPct val="90000"/>
            </a:lnSpc>
            <a:spcBef>
              <a:spcPct val="0"/>
            </a:spcBef>
            <a:spcAft>
              <a:spcPct val="20000"/>
            </a:spcAft>
            <a:buChar char="•"/>
          </a:pPr>
          <a:r>
            <a:rPr lang="en-US" sz="1500" kern="1200" dirty="0"/>
            <a:t>Machine Learning: Life Cycle</a:t>
          </a:r>
        </a:p>
        <a:p>
          <a:pPr marL="228600" lvl="2" indent="-114300" algn="l" defTabSz="666750">
            <a:lnSpc>
              <a:spcPct val="90000"/>
            </a:lnSpc>
            <a:spcBef>
              <a:spcPct val="0"/>
            </a:spcBef>
            <a:spcAft>
              <a:spcPct val="20000"/>
            </a:spcAft>
            <a:buChar char="•"/>
          </a:pPr>
          <a:r>
            <a:rPr lang="en-US" sz="1500" kern="1200" dirty="0"/>
            <a:t>Machine Learning: Advantages</a:t>
          </a:r>
        </a:p>
        <a:p>
          <a:pPr marL="114300" lvl="1" indent="-114300" algn="l" defTabSz="666750">
            <a:lnSpc>
              <a:spcPct val="90000"/>
            </a:lnSpc>
            <a:spcBef>
              <a:spcPct val="0"/>
            </a:spcBef>
            <a:spcAft>
              <a:spcPct val="20000"/>
            </a:spcAft>
            <a:buNone/>
          </a:pPr>
          <a:r>
            <a:rPr lang="en-US" sz="1500" b="1" kern="1200" dirty="0">
              <a:solidFill>
                <a:schemeClr val="accent2"/>
              </a:solidFill>
            </a:rPr>
            <a:t>HOW CAN MACHINE LEARNING HELP?</a:t>
          </a:r>
        </a:p>
        <a:p>
          <a:pPr marL="228600" lvl="2" indent="-114300" algn="l" defTabSz="666750">
            <a:lnSpc>
              <a:spcPct val="90000"/>
            </a:lnSpc>
            <a:spcBef>
              <a:spcPct val="0"/>
            </a:spcBef>
            <a:spcAft>
              <a:spcPct val="20000"/>
            </a:spcAft>
            <a:buChar char="•"/>
          </a:pPr>
          <a:r>
            <a:rPr lang="en-US" sz="1500" kern="1200" dirty="0"/>
            <a:t>Applications</a:t>
          </a:r>
        </a:p>
        <a:p>
          <a:pPr marL="228600" lvl="2" indent="-114300" algn="l" defTabSz="666750">
            <a:lnSpc>
              <a:spcPct val="90000"/>
            </a:lnSpc>
            <a:spcBef>
              <a:spcPct val="0"/>
            </a:spcBef>
            <a:spcAft>
              <a:spcPct val="20000"/>
            </a:spcAft>
            <a:buChar char="•"/>
          </a:pPr>
          <a:r>
            <a:rPr lang="en-US" sz="1500" kern="1200" dirty="0"/>
            <a:t>Case Uses</a:t>
          </a:r>
        </a:p>
      </dsp:txBody>
      <dsp:txXfrm>
        <a:off x="0" y="634059"/>
        <a:ext cx="10058399" cy="2970450"/>
      </dsp:txXfrm>
    </dsp:sp>
    <dsp:sp modelId="{081250AC-BE95-4837-A865-95FE6D3903F1}">
      <dsp:nvSpPr>
        <dsp:cNvPr id="0" name=""/>
        <dsp:cNvSpPr/>
      </dsp:nvSpPr>
      <dsp:spPr>
        <a:xfrm>
          <a:off x="0" y="3668638"/>
          <a:ext cx="10058399" cy="562016"/>
        </a:xfrm>
        <a:prstGeom prst="roundRect">
          <a:avLst/>
        </a:prstGeom>
        <a:solidFill>
          <a:schemeClr val="accent2">
            <a:shade val="50000"/>
            <a:hueOff val="-168798"/>
            <a:satOff val="-32310"/>
            <a:lumOff val="3684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MY PROJECT: CROP YIELD PREDICTION</a:t>
          </a:r>
        </a:p>
      </dsp:txBody>
      <dsp:txXfrm>
        <a:off x="27435" y="3696073"/>
        <a:ext cx="10003529" cy="507146"/>
      </dsp:txXfrm>
    </dsp:sp>
    <dsp:sp modelId="{094316D7-DAB0-4630-AB5B-E909D1B467C3}">
      <dsp:nvSpPr>
        <dsp:cNvPr id="0" name=""/>
        <dsp:cNvSpPr/>
      </dsp:nvSpPr>
      <dsp:spPr>
        <a:xfrm>
          <a:off x="0" y="4284606"/>
          <a:ext cx="10058399" cy="529857"/>
        </a:xfrm>
        <a:prstGeom prst="roundRect">
          <a:avLst/>
        </a:prstGeom>
        <a:solidFill>
          <a:schemeClr val="accent2">
            <a:shade val="50000"/>
            <a:hueOff val="-168798"/>
            <a:satOff val="-32310"/>
            <a:lumOff val="3684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CONCLUSION</a:t>
          </a:r>
        </a:p>
      </dsp:txBody>
      <dsp:txXfrm>
        <a:off x="25865" y="4310471"/>
        <a:ext cx="10006669" cy="4781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99ECCC-32CD-4076-99BF-73FCDE885380}">
      <dsp:nvSpPr>
        <dsp:cNvPr id="0" name=""/>
        <dsp:cNvSpPr/>
      </dsp:nvSpPr>
      <dsp:spPr>
        <a:xfrm>
          <a:off x="348206" y="751070"/>
          <a:ext cx="1075482" cy="107548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83BC5C-8F2B-47F0-BF7E-3AE222C5C2C0}">
      <dsp:nvSpPr>
        <dsp:cNvPr id="0" name=""/>
        <dsp:cNvSpPr/>
      </dsp:nvSpPr>
      <dsp:spPr>
        <a:xfrm>
          <a:off x="577408" y="1043609"/>
          <a:ext cx="617080" cy="61708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22EBAD-74EB-4331-B842-E5EE06D0EC59}">
      <dsp:nvSpPr>
        <dsp:cNvPr id="0" name=""/>
        <dsp:cNvSpPr/>
      </dsp:nvSpPr>
      <dsp:spPr>
        <a:xfrm>
          <a:off x="4405" y="2161539"/>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s-ES_tradnl" sz="1400" b="1" kern="1200" dirty="0"/>
            <a:t>DEPLETING </a:t>
          </a:r>
          <a:r>
            <a:rPr lang="es-ES_tradnl" sz="1400" b="1" kern="1200" dirty="0" err="1"/>
            <a:t>resources</a:t>
          </a:r>
          <a:endParaRPr lang="en-US" sz="1400" b="1" kern="1200" dirty="0"/>
        </a:p>
      </dsp:txBody>
      <dsp:txXfrm>
        <a:off x="4405" y="2161539"/>
        <a:ext cx="1763085" cy="705234"/>
      </dsp:txXfrm>
    </dsp:sp>
    <dsp:sp modelId="{C80E61A3-A0FD-47DA-94A4-FB5DFE6D392D}">
      <dsp:nvSpPr>
        <dsp:cNvPr id="0" name=""/>
        <dsp:cNvSpPr/>
      </dsp:nvSpPr>
      <dsp:spPr>
        <a:xfrm>
          <a:off x="2419832" y="751070"/>
          <a:ext cx="1075482" cy="107548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A2CE1A-FD93-460B-8012-C1F7CEFA7CFA}">
      <dsp:nvSpPr>
        <dsp:cNvPr id="0" name=""/>
        <dsp:cNvSpPr/>
      </dsp:nvSpPr>
      <dsp:spPr>
        <a:xfrm>
          <a:off x="2649033" y="980272"/>
          <a:ext cx="617080" cy="6170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C3DC88-4696-48C0-AA25-FF205EC4CE9F}">
      <dsp:nvSpPr>
        <dsp:cNvPr id="0" name=""/>
        <dsp:cNvSpPr/>
      </dsp:nvSpPr>
      <dsp:spPr>
        <a:xfrm>
          <a:off x="2076031" y="2161539"/>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s-ES_tradnl" sz="1400" b="1" kern="1200" dirty="0"/>
            <a:t>ENVIRONMENTAL IMPACT</a:t>
          </a:r>
          <a:endParaRPr lang="en-US" sz="1400" b="1" kern="1200" dirty="0"/>
        </a:p>
      </dsp:txBody>
      <dsp:txXfrm>
        <a:off x="2076031" y="2161539"/>
        <a:ext cx="1763085" cy="705234"/>
      </dsp:txXfrm>
    </dsp:sp>
    <dsp:sp modelId="{CC198899-AC73-4775-9FDE-6969CB6FBDCA}">
      <dsp:nvSpPr>
        <dsp:cNvPr id="0" name=""/>
        <dsp:cNvSpPr/>
      </dsp:nvSpPr>
      <dsp:spPr>
        <a:xfrm>
          <a:off x="4491458" y="751070"/>
          <a:ext cx="1075482" cy="107548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F0E8F9-738E-405E-A1A1-126D41429653}">
      <dsp:nvSpPr>
        <dsp:cNvPr id="0" name=""/>
        <dsp:cNvSpPr/>
      </dsp:nvSpPr>
      <dsp:spPr>
        <a:xfrm>
          <a:off x="4720659" y="980272"/>
          <a:ext cx="617080" cy="6170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E059C5-1546-4AFA-BEEF-05ACA4EDB0D8}">
      <dsp:nvSpPr>
        <dsp:cNvPr id="0" name=""/>
        <dsp:cNvSpPr/>
      </dsp:nvSpPr>
      <dsp:spPr>
        <a:xfrm>
          <a:off x="4147657" y="2161539"/>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GB" sz="1400" b="1" kern="1200" dirty="0"/>
            <a:t>Climate change</a:t>
          </a:r>
          <a:endParaRPr lang="en-US" sz="1400" b="1" kern="1200" dirty="0"/>
        </a:p>
      </dsp:txBody>
      <dsp:txXfrm>
        <a:off x="4147657" y="2161539"/>
        <a:ext cx="1763085" cy="705234"/>
      </dsp:txXfrm>
    </dsp:sp>
    <dsp:sp modelId="{E399AF6F-6EC0-477C-849B-613BF2C2C16B}">
      <dsp:nvSpPr>
        <dsp:cNvPr id="0" name=""/>
        <dsp:cNvSpPr/>
      </dsp:nvSpPr>
      <dsp:spPr>
        <a:xfrm>
          <a:off x="6563084" y="751070"/>
          <a:ext cx="1075482" cy="107548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2339F6-6627-4647-8E14-A68F71CCA9DC}">
      <dsp:nvSpPr>
        <dsp:cNvPr id="0" name=""/>
        <dsp:cNvSpPr/>
      </dsp:nvSpPr>
      <dsp:spPr>
        <a:xfrm>
          <a:off x="6792285" y="980272"/>
          <a:ext cx="617080" cy="6170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F48B53-36B4-4900-AFCB-6FE12C6EF157}">
      <dsp:nvSpPr>
        <dsp:cNvPr id="0" name=""/>
        <dsp:cNvSpPr/>
      </dsp:nvSpPr>
      <dsp:spPr>
        <a:xfrm>
          <a:off x="6219283" y="2161539"/>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GB" sz="1400" b="1" kern="1200" dirty="0"/>
            <a:t>Economic and social ISSUES</a:t>
          </a:r>
          <a:endParaRPr lang="en-US" sz="1400" b="1" kern="1200" dirty="0"/>
        </a:p>
      </dsp:txBody>
      <dsp:txXfrm>
        <a:off x="6219283" y="2161539"/>
        <a:ext cx="1763085" cy="705234"/>
      </dsp:txXfrm>
    </dsp:sp>
    <dsp:sp modelId="{C4A03C4D-B790-4753-ABB5-CC8082DF793C}">
      <dsp:nvSpPr>
        <dsp:cNvPr id="0" name=""/>
        <dsp:cNvSpPr/>
      </dsp:nvSpPr>
      <dsp:spPr>
        <a:xfrm>
          <a:off x="8634710" y="751070"/>
          <a:ext cx="1075482" cy="107548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BBBA03-E8E2-4F6D-AF26-1A565A77142C}">
      <dsp:nvSpPr>
        <dsp:cNvPr id="0" name=""/>
        <dsp:cNvSpPr/>
      </dsp:nvSpPr>
      <dsp:spPr>
        <a:xfrm>
          <a:off x="8863911" y="980272"/>
          <a:ext cx="617080" cy="6170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19E5D8-0442-4C3A-8BA1-178BDAABF753}">
      <dsp:nvSpPr>
        <dsp:cNvPr id="0" name=""/>
        <dsp:cNvSpPr/>
      </dsp:nvSpPr>
      <dsp:spPr>
        <a:xfrm>
          <a:off x="8290908" y="2161539"/>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GB" sz="1400" b="1" kern="1200" dirty="0"/>
            <a:t>health PROBLEMS</a:t>
          </a:r>
          <a:endParaRPr lang="en-US" sz="1400" b="1" kern="1200" dirty="0"/>
        </a:p>
      </dsp:txBody>
      <dsp:txXfrm>
        <a:off x="8290908" y="2161539"/>
        <a:ext cx="1763085" cy="7052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967240-7940-4335-9029-8E0D54E57E1C}">
      <dsp:nvSpPr>
        <dsp:cNvPr id="0" name=""/>
        <dsp:cNvSpPr/>
      </dsp:nvSpPr>
      <dsp:spPr>
        <a:xfrm>
          <a:off x="0" y="528"/>
          <a:ext cx="4651732" cy="1236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EEDBE1-E166-45AF-842C-960148367A37}">
      <dsp:nvSpPr>
        <dsp:cNvPr id="0" name=""/>
        <dsp:cNvSpPr/>
      </dsp:nvSpPr>
      <dsp:spPr>
        <a:xfrm>
          <a:off x="373965" y="278684"/>
          <a:ext cx="679936" cy="6799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496EB5-170E-4DE1-BFFE-4E2CCDC04D79}">
      <dsp:nvSpPr>
        <dsp:cNvPr id="0" name=""/>
        <dsp:cNvSpPr/>
      </dsp:nvSpPr>
      <dsp:spPr>
        <a:xfrm>
          <a:off x="1427866" y="528"/>
          <a:ext cx="3223865" cy="1236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36" tIns="130836" rIns="130836" bIns="130836" numCol="1" spcCol="1270" anchor="ctr" anchorCtr="0">
          <a:noAutofit/>
        </a:bodyPr>
        <a:lstStyle/>
        <a:p>
          <a:pPr marL="0" lvl="0" indent="0" algn="l" defTabSz="711200">
            <a:lnSpc>
              <a:spcPct val="100000"/>
            </a:lnSpc>
            <a:spcBef>
              <a:spcPct val="0"/>
            </a:spcBef>
            <a:spcAft>
              <a:spcPct val="35000"/>
            </a:spcAft>
            <a:buNone/>
          </a:pPr>
          <a:r>
            <a:rPr lang="en-GB" sz="1600" b="1" kern="1200" dirty="0"/>
            <a:t>Crop Yield Prediction</a:t>
          </a:r>
        </a:p>
      </dsp:txBody>
      <dsp:txXfrm>
        <a:off x="1427866" y="528"/>
        <a:ext cx="3223865" cy="1236248"/>
      </dsp:txXfrm>
    </dsp:sp>
    <dsp:sp modelId="{D2A5C059-6BB8-4965-A47F-FA2AC2918751}">
      <dsp:nvSpPr>
        <dsp:cNvPr id="0" name=""/>
        <dsp:cNvSpPr/>
      </dsp:nvSpPr>
      <dsp:spPr>
        <a:xfrm>
          <a:off x="0" y="1545838"/>
          <a:ext cx="4651732" cy="1236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AFB9C2-31D4-4F39-917E-BEB6468E9B47}">
      <dsp:nvSpPr>
        <dsp:cNvPr id="0" name=""/>
        <dsp:cNvSpPr/>
      </dsp:nvSpPr>
      <dsp:spPr>
        <a:xfrm>
          <a:off x="373965" y="1823994"/>
          <a:ext cx="679936" cy="6799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59BF14-2F56-4B1C-8BC1-31C15C4F8A06}">
      <dsp:nvSpPr>
        <dsp:cNvPr id="0" name=""/>
        <dsp:cNvSpPr/>
      </dsp:nvSpPr>
      <dsp:spPr>
        <a:xfrm>
          <a:off x="1427866" y="1545838"/>
          <a:ext cx="3223865" cy="1236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36" tIns="130836" rIns="130836" bIns="130836" numCol="1" spcCol="1270" anchor="ctr" anchorCtr="0">
          <a:noAutofit/>
        </a:bodyPr>
        <a:lstStyle/>
        <a:p>
          <a:pPr marL="0" lvl="0" indent="0" algn="l" defTabSz="711200">
            <a:lnSpc>
              <a:spcPct val="100000"/>
            </a:lnSpc>
            <a:spcBef>
              <a:spcPct val="0"/>
            </a:spcBef>
            <a:spcAft>
              <a:spcPct val="35000"/>
            </a:spcAft>
            <a:buNone/>
          </a:pPr>
          <a:r>
            <a:rPr lang="en-GB" sz="1600" b="1" kern="1200" dirty="0"/>
            <a:t>Precision Farming</a:t>
          </a:r>
          <a:r>
            <a:rPr lang="en-GB" sz="1600" kern="1200" dirty="0"/>
            <a:t> </a:t>
          </a:r>
        </a:p>
      </dsp:txBody>
      <dsp:txXfrm>
        <a:off x="1427866" y="1545838"/>
        <a:ext cx="3223865" cy="1236248"/>
      </dsp:txXfrm>
    </dsp:sp>
    <dsp:sp modelId="{291761EC-6878-4CE0-A90B-34E375E1378C}">
      <dsp:nvSpPr>
        <dsp:cNvPr id="0" name=""/>
        <dsp:cNvSpPr/>
      </dsp:nvSpPr>
      <dsp:spPr>
        <a:xfrm>
          <a:off x="0" y="3091149"/>
          <a:ext cx="4651732" cy="1236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0A144F-11D9-4052-A759-6A9D8F8EE2BC}">
      <dsp:nvSpPr>
        <dsp:cNvPr id="0" name=""/>
        <dsp:cNvSpPr/>
      </dsp:nvSpPr>
      <dsp:spPr>
        <a:xfrm>
          <a:off x="373965" y="3369305"/>
          <a:ext cx="679936" cy="6799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C951D2-8796-46BF-9B1F-9C157FE17AA8}">
      <dsp:nvSpPr>
        <dsp:cNvPr id="0" name=""/>
        <dsp:cNvSpPr/>
      </dsp:nvSpPr>
      <dsp:spPr>
        <a:xfrm>
          <a:off x="1427866" y="3091149"/>
          <a:ext cx="3223865" cy="1236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36" tIns="130836" rIns="130836" bIns="130836" numCol="1" spcCol="1270" anchor="ctr" anchorCtr="0">
          <a:noAutofit/>
        </a:bodyPr>
        <a:lstStyle/>
        <a:p>
          <a:pPr marL="0" lvl="0" indent="0" algn="l" defTabSz="711200">
            <a:lnSpc>
              <a:spcPct val="100000"/>
            </a:lnSpc>
            <a:spcBef>
              <a:spcPct val="0"/>
            </a:spcBef>
            <a:spcAft>
              <a:spcPct val="35000"/>
            </a:spcAft>
            <a:buNone/>
          </a:pPr>
          <a:r>
            <a:rPr lang="en-GB" sz="1600" b="1" kern="1200" dirty="0"/>
            <a:t>Disease and Pest Detection</a:t>
          </a:r>
          <a:endParaRPr lang="en-GB" sz="1600" kern="1200" dirty="0"/>
        </a:p>
      </dsp:txBody>
      <dsp:txXfrm>
        <a:off x="1427866" y="3091149"/>
        <a:ext cx="3223865" cy="12362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967240-7940-4335-9029-8E0D54E57E1C}">
      <dsp:nvSpPr>
        <dsp:cNvPr id="0" name=""/>
        <dsp:cNvSpPr/>
      </dsp:nvSpPr>
      <dsp:spPr>
        <a:xfrm>
          <a:off x="0" y="528"/>
          <a:ext cx="4651732" cy="1236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EEDBE1-E166-45AF-842C-960148367A37}">
      <dsp:nvSpPr>
        <dsp:cNvPr id="0" name=""/>
        <dsp:cNvSpPr/>
      </dsp:nvSpPr>
      <dsp:spPr>
        <a:xfrm>
          <a:off x="373965" y="278684"/>
          <a:ext cx="679936" cy="67993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496EB5-170E-4DE1-BFFE-4E2CCDC04D79}">
      <dsp:nvSpPr>
        <dsp:cNvPr id="0" name=""/>
        <dsp:cNvSpPr/>
      </dsp:nvSpPr>
      <dsp:spPr>
        <a:xfrm>
          <a:off x="1427866" y="528"/>
          <a:ext cx="3223865" cy="1236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36" tIns="130836" rIns="130836" bIns="130836" numCol="1" spcCol="1270" anchor="ctr" anchorCtr="0">
          <a:noAutofit/>
        </a:bodyPr>
        <a:lstStyle/>
        <a:p>
          <a:pPr marL="0" lvl="0" indent="0" algn="l" defTabSz="711200">
            <a:lnSpc>
              <a:spcPct val="100000"/>
            </a:lnSpc>
            <a:spcBef>
              <a:spcPct val="0"/>
            </a:spcBef>
            <a:spcAft>
              <a:spcPct val="35000"/>
            </a:spcAft>
            <a:buNone/>
          </a:pPr>
          <a:r>
            <a:rPr lang="en-GB" sz="1600" b="1" kern="1200" dirty="0"/>
            <a:t>Livestock Management</a:t>
          </a:r>
        </a:p>
      </dsp:txBody>
      <dsp:txXfrm>
        <a:off x="1427866" y="528"/>
        <a:ext cx="3223865" cy="1236248"/>
      </dsp:txXfrm>
    </dsp:sp>
    <dsp:sp modelId="{D2A5C059-6BB8-4965-A47F-FA2AC2918751}">
      <dsp:nvSpPr>
        <dsp:cNvPr id="0" name=""/>
        <dsp:cNvSpPr/>
      </dsp:nvSpPr>
      <dsp:spPr>
        <a:xfrm>
          <a:off x="0" y="1545838"/>
          <a:ext cx="4651732" cy="1236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AFB9C2-31D4-4F39-917E-BEB6468E9B47}">
      <dsp:nvSpPr>
        <dsp:cNvPr id="0" name=""/>
        <dsp:cNvSpPr/>
      </dsp:nvSpPr>
      <dsp:spPr>
        <a:xfrm>
          <a:off x="373965" y="1823994"/>
          <a:ext cx="679936" cy="6799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59BF14-2F56-4B1C-8BC1-31C15C4F8A06}">
      <dsp:nvSpPr>
        <dsp:cNvPr id="0" name=""/>
        <dsp:cNvSpPr/>
      </dsp:nvSpPr>
      <dsp:spPr>
        <a:xfrm>
          <a:off x="1427866" y="1545838"/>
          <a:ext cx="3223865" cy="1236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36" tIns="130836" rIns="130836" bIns="130836" numCol="1" spcCol="1270" anchor="ctr" anchorCtr="0">
          <a:noAutofit/>
        </a:bodyPr>
        <a:lstStyle/>
        <a:p>
          <a:pPr marL="0" lvl="0" indent="0" algn="l" defTabSz="711200">
            <a:lnSpc>
              <a:spcPct val="100000"/>
            </a:lnSpc>
            <a:spcBef>
              <a:spcPct val="0"/>
            </a:spcBef>
            <a:spcAft>
              <a:spcPct val="35000"/>
            </a:spcAft>
            <a:buNone/>
          </a:pPr>
          <a:r>
            <a:rPr lang="en-GB" sz="1600" b="1" kern="1200" dirty="0"/>
            <a:t>Water Management</a:t>
          </a:r>
        </a:p>
      </dsp:txBody>
      <dsp:txXfrm>
        <a:off x="1427866" y="1545838"/>
        <a:ext cx="3223865" cy="1236248"/>
      </dsp:txXfrm>
    </dsp:sp>
    <dsp:sp modelId="{291761EC-6878-4CE0-A90B-34E375E1378C}">
      <dsp:nvSpPr>
        <dsp:cNvPr id="0" name=""/>
        <dsp:cNvSpPr/>
      </dsp:nvSpPr>
      <dsp:spPr>
        <a:xfrm>
          <a:off x="0" y="3091149"/>
          <a:ext cx="4651732" cy="1236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0A144F-11D9-4052-A759-6A9D8F8EE2BC}">
      <dsp:nvSpPr>
        <dsp:cNvPr id="0" name=""/>
        <dsp:cNvSpPr/>
      </dsp:nvSpPr>
      <dsp:spPr>
        <a:xfrm>
          <a:off x="373965" y="3369305"/>
          <a:ext cx="679936" cy="67993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C951D2-8796-46BF-9B1F-9C157FE17AA8}">
      <dsp:nvSpPr>
        <dsp:cNvPr id="0" name=""/>
        <dsp:cNvSpPr/>
      </dsp:nvSpPr>
      <dsp:spPr>
        <a:xfrm>
          <a:off x="1427866" y="3091149"/>
          <a:ext cx="3223865" cy="1236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36" tIns="130836" rIns="130836" bIns="130836" numCol="1" spcCol="1270" anchor="ctr" anchorCtr="0">
          <a:noAutofit/>
        </a:bodyPr>
        <a:lstStyle/>
        <a:p>
          <a:pPr marL="0" lvl="0" indent="0" algn="l" defTabSz="711200">
            <a:lnSpc>
              <a:spcPct val="100000"/>
            </a:lnSpc>
            <a:spcBef>
              <a:spcPct val="0"/>
            </a:spcBef>
            <a:spcAft>
              <a:spcPct val="35000"/>
            </a:spcAft>
            <a:buNone/>
          </a:pPr>
          <a:r>
            <a:rPr lang="es-ES_tradnl" sz="1600" b="1" kern="1200" dirty="0" err="1"/>
            <a:t>Land</a:t>
          </a:r>
          <a:r>
            <a:rPr lang="es-ES_tradnl" sz="1600" b="1" kern="1200" dirty="0"/>
            <a:t> </a:t>
          </a:r>
          <a:r>
            <a:rPr lang="es-ES_tradnl" sz="1600" b="1" kern="1200" dirty="0" err="1"/>
            <a:t>Optimization</a:t>
          </a:r>
          <a:endParaRPr lang="en-GB" sz="1600" b="1" kern="1200" dirty="0"/>
        </a:p>
      </dsp:txBody>
      <dsp:txXfrm>
        <a:off x="1427866" y="3091149"/>
        <a:ext cx="3223865" cy="12362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967240-7940-4335-9029-8E0D54E57E1C}">
      <dsp:nvSpPr>
        <dsp:cNvPr id="0" name=""/>
        <dsp:cNvSpPr/>
      </dsp:nvSpPr>
      <dsp:spPr>
        <a:xfrm>
          <a:off x="0" y="3927"/>
          <a:ext cx="9951961" cy="12384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EEDBE1-E166-45AF-842C-960148367A37}">
      <dsp:nvSpPr>
        <dsp:cNvPr id="0" name=""/>
        <dsp:cNvSpPr/>
      </dsp:nvSpPr>
      <dsp:spPr>
        <a:xfrm>
          <a:off x="374634" y="282581"/>
          <a:ext cx="681819" cy="6811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496EB5-170E-4DE1-BFFE-4E2CCDC04D79}">
      <dsp:nvSpPr>
        <dsp:cNvPr id="0" name=""/>
        <dsp:cNvSpPr/>
      </dsp:nvSpPr>
      <dsp:spPr>
        <a:xfrm>
          <a:off x="1431089" y="3927"/>
          <a:ext cx="8464802" cy="1239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99" tIns="131199" rIns="131199" bIns="131199" numCol="1" spcCol="1270" anchor="ctr" anchorCtr="0">
          <a:noAutofit/>
        </a:bodyPr>
        <a:lstStyle/>
        <a:p>
          <a:pPr marL="0" lvl="0" indent="0" algn="l" defTabSz="711200">
            <a:lnSpc>
              <a:spcPct val="100000"/>
            </a:lnSpc>
            <a:spcBef>
              <a:spcPct val="0"/>
            </a:spcBef>
            <a:spcAft>
              <a:spcPct val="35000"/>
            </a:spcAft>
            <a:buNone/>
          </a:pPr>
          <a:r>
            <a:rPr lang="en-GB" sz="1600" b="1" kern="1200" dirty="0"/>
            <a:t>Crop Yield Prediction</a:t>
          </a:r>
        </a:p>
        <a:p>
          <a:pPr marL="0" lvl="0" indent="0" algn="l" defTabSz="711200">
            <a:lnSpc>
              <a:spcPct val="100000"/>
            </a:lnSpc>
            <a:spcBef>
              <a:spcPct val="0"/>
            </a:spcBef>
            <a:spcAft>
              <a:spcPct val="35000"/>
            </a:spcAft>
            <a:buNone/>
          </a:pPr>
          <a:r>
            <a:rPr lang="en-GB" sz="1600" kern="1200" dirty="0"/>
            <a:t>By analyzing historical data on weather patterns, soil conditions, and crop yields, we can develop models that accurately predict crop yields in real-time.</a:t>
          </a:r>
          <a:endParaRPr lang="en-US" sz="1600" kern="1200" dirty="0"/>
        </a:p>
      </dsp:txBody>
      <dsp:txXfrm>
        <a:off x="1431089" y="3927"/>
        <a:ext cx="8464802" cy="1239672"/>
      </dsp:txXfrm>
    </dsp:sp>
    <dsp:sp modelId="{D2A5C059-6BB8-4965-A47F-FA2AC2918751}">
      <dsp:nvSpPr>
        <dsp:cNvPr id="0" name=""/>
        <dsp:cNvSpPr/>
      </dsp:nvSpPr>
      <dsp:spPr>
        <a:xfrm>
          <a:off x="0" y="1544126"/>
          <a:ext cx="9951961" cy="12384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AFB9C2-31D4-4F39-917E-BEB6468E9B47}">
      <dsp:nvSpPr>
        <dsp:cNvPr id="0" name=""/>
        <dsp:cNvSpPr/>
      </dsp:nvSpPr>
      <dsp:spPr>
        <a:xfrm>
          <a:off x="374634" y="1822780"/>
          <a:ext cx="681819" cy="6811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59BF14-2F56-4B1C-8BC1-31C15C4F8A06}">
      <dsp:nvSpPr>
        <dsp:cNvPr id="0" name=""/>
        <dsp:cNvSpPr/>
      </dsp:nvSpPr>
      <dsp:spPr>
        <a:xfrm>
          <a:off x="1431089" y="1544126"/>
          <a:ext cx="8464802" cy="1239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99" tIns="131199" rIns="131199" bIns="131199" numCol="1" spcCol="1270" anchor="ctr" anchorCtr="0">
          <a:noAutofit/>
        </a:bodyPr>
        <a:lstStyle/>
        <a:p>
          <a:pPr marL="0" lvl="0" indent="0" algn="l" defTabSz="711200">
            <a:lnSpc>
              <a:spcPct val="100000"/>
            </a:lnSpc>
            <a:spcBef>
              <a:spcPct val="0"/>
            </a:spcBef>
            <a:spcAft>
              <a:spcPct val="35000"/>
            </a:spcAft>
            <a:buNone/>
          </a:pPr>
          <a:r>
            <a:rPr lang="en-GB" sz="1600" b="1" kern="1200" dirty="0"/>
            <a:t>Precision Farming</a:t>
          </a:r>
          <a:r>
            <a:rPr lang="en-GB" sz="1600" kern="1200" dirty="0"/>
            <a:t> </a:t>
          </a:r>
        </a:p>
        <a:p>
          <a:pPr marL="0" lvl="0" indent="0" algn="l" defTabSz="711200">
            <a:lnSpc>
              <a:spcPct val="100000"/>
            </a:lnSpc>
            <a:spcBef>
              <a:spcPct val="0"/>
            </a:spcBef>
            <a:spcAft>
              <a:spcPct val="35000"/>
            </a:spcAft>
            <a:buNone/>
          </a:pPr>
          <a:r>
            <a:rPr lang="en-GB" sz="1600" kern="1200" dirty="0"/>
            <a:t>By using data from sensors and other sources, ML can help farmers optimize crop management, such as by adjusting fertilizer application rates or identifying areas of a field that require more attention.</a:t>
          </a:r>
          <a:endParaRPr lang="en-US" sz="1600" kern="1200" dirty="0"/>
        </a:p>
      </dsp:txBody>
      <dsp:txXfrm>
        <a:off x="1431089" y="1544126"/>
        <a:ext cx="8464802" cy="1239672"/>
      </dsp:txXfrm>
    </dsp:sp>
    <dsp:sp modelId="{291761EC-6878-4CE0-A90B-34E375E1378C}">
      <dsp:nvSpPr>
        <dsp:cNvPr id="0" name=""/>
        <dsp:cNvSpPr/>
      </dsp:nvSpPr>
      <dsp:spPr>
        <a:xfrm>
          <a:off x="0" y="3084325"/>
          <a:ext cx="9951961" cy="12384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0A144F-11D9-4052-A759-6A9D8F8EE2BC}">
      <dsp:nvSpPr>
        <dsp:cNvPr id="0" name=""/>
        <dsp:cNvSpPr/>
      </dsp:nvSpPr>
      <dsp:spPr>
        <a:xfrm>
          <a:off x="374634" y="3362979"/>
          <a:ext cx="681819" cy="6811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C951D2-8796-46BF-9B1F-9C157FE17AA8}">
      <dsp:nvSpPr>
        <dsp:cNvPr id="0" name=""/>
        <dsp:cNvSpPr/>
      </dsp:nvSpPr>
      <dsp:spPr>
        <a:xfrm>
          <a:off x="1431089" y="3084325"/>
          <a:ext cx="8464802" cy="1239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99" tIns="131199" rIns="131199" bIns="131199" numCol="1" spcCol="1270" anchor="ctr" anchorCtr="0">
          <a:noAutofit/>
        </a:bodyPr>
        <a:lstStyle/>
        <a:p>
          <a:pPr marL="0" lvl="0" indent="0" algn="l" defTabSz="711200">
            <a:lnSpc>
              <a:spcPct val="100000"/>
            </a:lnSpc>
            <a:spcBef>
              <a:spcPct val="0"/>
            </a:spcBef>
            <a:spcAft>
              <a:spcPct val="35000"/>
            </a:spcAft>
            <a:buNone/>
          </a:pPr>
          <a:r>
            <a:rPr lang="en-GB" sz="1600" b="1" kern="1200" dirty="0"/>
            <a:t>Disease and Pest Detection</a:t>
          </a:r>
          <a:r>
            <a:rPr lang="en-GB" sz="1600" kern="1200" dirty="0"/>
            <a:t> </a:t>
          </a:r>
        </a:p>
        <a:p>
          <a:pPr marL="0" lvl="0" indent="0" algn="l" defTabSz="711200">
            <a:lnSpc>
              <a:spcPct val="100000"/>
            </a:lnSpc>
            <a:spcBef>
              <a:spcPct val="0"/>
            </a:spcBef>
            <a:spcAft>
              <a:spcPct val="35000"/>
            </a:spcAft>
            <a:buNone/>
          </a:pPr>
          <a:r>
            <a:rPr lang="en-GB" sz="1600" kern="1200" dirty="0"/>
            <a:t>By analyzing images of crops, ML algorithms can identify signs of disease or pest infestation, alerting farmers to potential issues before they become widespread.</a:t>
          </a:r>
          <a:endParaRPr lang="en-US" sz="1600" kern="1200" dirty="0"/>
        </a:p>
      </dsp:txBody>
      <dsp:txXfrm>
        <a:off x="1431089" y="3084325"/>
        <a:ext cx="8464802" cy="12396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D5329-4B41-463B-B25E-5F9AA7F81BBF}">
      <dsp:nvSpPr>
        <dsp:cNvPr id="0" name=""/>
        <dsp:cNvSpPr/>
      </dsp:nvSpPr>
      <dsp:spPr>
        <a:xfrm>
          <a:off x="0" y="11318"/>
          <a:ext cx="10058399" cy="547505"/>
        </a:xfrm>
        <a:prstGeom prst="roundRect">
          <a:avLst/>
        </a:prstGeom>
        <a:solidFill>
          <a:srgbClr val="C4817C"/>
        </a:solidFill>
        <a:ln w="12700" cap="flat" cmpd="sng" algn="ctr">
          <a:solidFill>
            <a:srgbClr val="C4817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prstClr val="white"/>
              </a:solidFill>
              <a:latin typeface="Rockwell" panose="02060603020205020403"/>
              <a:ea typeface="+mn-ea"/>
              <a:cs typeface="+mn-cs"/>
            </a:rPr>
            <a:t>INTRODUCTION</a:t>
          </a:r>
          <a:endParaRPr lang="en-US" sz="1600" kern="1200" dirty="0">
            <a:solidFill>
              <a:prstClr val="white"/>
            </a:solidFill>
            <a:latin typeface="Rockwell" panose="02060603020205020403"/>
            <a:ea typeface="+mn-ea"/>
            <a:cs typeface="+mn-cs"/>
          </a:endParaRPr>
        </a:p>
      </dsp:txBody>
      <dsp:txXfrm>
        <a:off x="26727" y="38045"/>
        <a:ext cx="10004945" cy="494051"/>
      </dsp:txXfrm>
    </dsp:sp>
    <dsp:sp modelId="{081250AC-BE95-4837-A865-95FE6D3903F1}">
      <dsp:nvSpPr>
        <dsp:cNvPr id="0" name=""/>
        <dsp:cNvSpPr/>
      </dsp:nvSpPr>
      <dsp:spPr>
        <a:xfrm>
          <a:off x="0" y="693413"/>
          <a:ext cx="10058399" cy="534601"/>
        </a:xfrm>
        <a:prstGeom prst="roundRect">
          <a:avLst/>
        </a:prstGeom>
        <a:solidFill>
          <a:srgbClr val="711E14"/>
        </a:solidFill>
        <a:ln w="12700" cap="flat" cmpd="sng" algn="ctr">
          <a:solidFill>
            <a:srgbClr val="711E1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MY PROJECT: CROP YIELD PREDICTION</a:t>
          </a:r>
        </a:p>
      </dsp:txBody>
      <dsp:txXfrm>
        <a:off x="26097" y="719510"/>
        <a:ext cx="10006205" cy="482407"/>
      </dsp:txXfrm>
    </dsp:sp>
    <dsp:sp modelId="{CDB7ACDA-188B-4713-B439-BDA426E730AD}">
      <dsp:nvSpPr>
        <dsp:cNvPr id="0" name=""/>
        <dsp:cNvSpPr/>
      </dsp:nvSpPr>
      <dsp:spPr>
        <a:xfrm>
          <a:off x="0" y="1212247"/>
          <a:ext cx="10058399" cy="2525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kern="1200" dirty="0">
              <a:solidFill>
                <a:schemeClr val="accent2"/>
              </a:solidFill>
            </a:rPr>
            <a:t>GOALS</a:t>
          </a:r>
          <a:endParaRPr lang="en-US" sz="1500" kern="1200" dirty="0"/>
        </a:p>
        <a:p>
          <a:pPr marL="114300" lvl="1" indent="-114300" algn="l" defTabSz="666750">
            <a:lnSpc>
              <a:spcPct val="90000"/>
            </a:lnSpc>
            <a:spcBef>
              <a:spcPct val="0"/>
            </a:spcBef>
            <a:spcAft>
              <a:spcPct val="20000"/>
            </a:spcAft>
            <a:buChar char="•"/>
          </a:pPr>
          <a:r>
            <a:rPr lang="en-US" sz="1500" b="1" kern="1200" dirty="0">
              <a:solidFill>
                <a:srgbClr val="9B2D1F"/>
              </a:solidFill>
              <a:latin typeface="Rockwell" panose="02060603020205020403"/>
              <a:ea typeface="+mn-ea"/>
              <a:cs typeface="+mn-cs"/>
            </a:rPr>
            <a:t>METHODOLOGY</a:t>
          </a:r>
        </a:p>
        <a:p>
          <a:pPr marL="228600" lvl="2" indent="-114300" algn="l" defTabSz="666750">
            <a:lnSpc>
              <a:spcPct val="90000"/>
            </a:lnSpc>
            <a:spcBef>
              <a:spcPct val="0"/>
            </a:spcBef>
            <a:spcAft>
              <a:spcPct val="20000"/>
            </a:spcAft>
            <a:buChar char="•"/>
          </a:pPr>
          <a:r>
            <a:rPr lang="en-US" sz="1500" kern="1200" dirty="0"/>
            <a:t>Libraries and Frameworks Used</a:t>
          </a:r>
        </a:p>
        <a:p>
          <a:pPr marL="228600" lvl="2" indent="-114300" algn="l" defTabSz="666750">
            <a:lnSpc>
              <a:spcPct val="90000"/>
            </a:lnSpc>
            <a:spcBef>
              <a:spcPct val="0"/>
            </a:spcBef>
            <a:spcAft>
              <a:spcPct val="20000"/>
            </a:spcAft>
            <a:buChar char="•"/>
          </a:pPr>
          <a:r>
            <a:rPr lang="en-US" sz="1500" kern="1200" dirty="0"/>
            <a:t>Data Collection</a:t>
          </a:r>
        </a:p>
        <a:p>
          <a:pPr marL="228600" lvl="2" indent="-114300" algn="l" defTabSz="666750">
            <a:lnSpc>
              <a:spcPct val="90000"/>
            </a:lnSpc>
            <a:spcBef>
              <a:spcPct val="0"/>
            </a:spcBef>
            <a:spcAft>
              <a:spcPct val="20000"/>
            </a:spcAft>
            <a:buChar char="•"/>
          </a:pPr>
          <a:r>
            <a:rPr lang="en-US" sz="1500" kern="1200" dirty="0"/>
            <a:t>Model Selection</a:t>
          </a:r>
        </a:p>
        <a:p>
          <a:pPr marL="228600" lvl="2" indent="-114300" algn="l" defTabSz="666750">
            <a:lnSpc>
              <a:spcPct val="90000"/>
            </a:lnSpc>
            <a:spcBef>
              <a:spcPct val="0"/>
            </a:spcBef>
            <a:spcAft>
              <a:spcPct val="20000"/>
            </a:spcAft>
            <a:buChar char="•"/>
          </a:pPr>
          <a:r>
            <a:rPr lang="en-US" sz="1500" kern="1200" dirty="0"/>
            <a:t>Training</a:t>
          </a:r>
        </a:p>
        <a:p>
          <a:pPr marL="228600" lvl="2" indent="-114300" algn="l" defTabSz="666750">
            <a:lnSpc>
              <a:spcPct val="90000"/>
            </a:lnSpc>
            <a:spcBef>
              <a:spcPct val="0"/>
            </a:spcBef>
            <a:spcAft>
              <a:spcPct val="20000"/>
            </a:spcAft>
            <a:buChar char="•"/>
          </a:pPr>
          <a:r>
            <a:rPr lang="en-US" sz="1500" kern="1200" dirty="0"/>
            <a:t>Testing</a:t>
          </a:r>
        </a:p>
        <a:p>
          <a:pPr marL="228600" lvl="2" indent="-114300" algn="l" defTabSz="666750">
            <a:lnSpc>
              <a:spcPct val="90000"/>
            </a:lnSpc>
            <a:spcBef>
              <a:spcPct val="0"/>
            </a:spcBef>
            <a:spcAft>
              <a:spcPct val="20000"/>
            </a:spcAft>
            <a:buChar char="•"/>
          </a:pPr>
          <a:r>
            <a:rPr lang="en-US" sz="1500" kern="1200" dirty="0"/>
            <a:t>Deployment</a:t>
          </a:r>
        </a:p>
        <a:p>
          <a:pPr marL="114300" lvl="1" indent="-114300" algn="l" defTabSz="666750">
            <a:lnSpc>
              <a:spcPct val="90000"/>
            </a:lnSpc>
            <a:spcBef>
              <a:spcPct val="0"/>
            </a:spcBef>
            <a:spcAft>
              <a:spcPct val="20000"/>
            </a:spcAft>
            <a:buChar char="•"/>
          </a:pPr>
          <a:r>
            <a:rPr lang="en-US" sz="1500" b="1" kern="1200" dirty="0">
              <a:solidFill>
                <a:schemeClr val="accent2"/>
              </a:solidFill>
            </a:rPr>
            <a:t>RESULTS</a:t>
          </a:r>
        </a:p>
        <a:p>
          <a:pPr marL="228600" lvl="2" indent="-114300" algn="l" defTabSz="666750">
            <a:lnSpc>
              <a:spcPct val="90000"/>
            </a:lnSpc>
            <a:spcBef>
              <a:spcPct val="0"/>
            </a:spcBef>
            <a:spcAft>
              <a:spcPct val="20000"/>
            </a:spcAft>
            <a:buChar char="•"/>
          </a:pPr>
          <a:r>
            <a:rPr lang="en-US" sz="1500" kern="1200" dirty="0"/>
            <a:t>App Prototype</a:t>
          </a:r>
        </a:p>
      </dsp:txBody>
      <dsp:txXfrm>
        <a:off x="0" y="1212247"/>
        <a:ext cx="10058399" cy="2525403"/>
      </dsp:txXfrm>
    </dsp:sp>
    <dsp:sp modelId="{094316D7-DAB0-4630-AB5B-E909D1B467C3}">
      <dsp:nvSpPr>
        <dsp:cNvPr id="0" name=""/>
        <dsp:cNvSpPr/>
      </dsp:nvSpPr>
      <dsp:spPr>
        <a:xfrm>
          <a:off x="0" y="3737651"/>
          <a:ext cx="10058399" cy="504010"/>
        </a:xfrm>
        <a:prstGeom prst="roundRect">
          <a:avLst/>
        </a:prstGeom>
        <a:solidFill>
          <a:schemeClr val="accent2">
            <a:shade val="50000"/>
            <a:hueOff val="-168798"/>
            <a:satOff val="-32310"/>
            <a:lumOff val="3684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CONCLUSION</a:t>
          </a:r>
        </a:p>
      </dsp:txBody>
      <dsp:txXfrm>
        <a:off x="24604" y="3762255"/>
        <a:ext cx="10009191" cy="4548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B8381-755D-4875-9475-C23B63F3AEC6}">
      <dsp:nvSpPr>
        <dsp:cNvPr id="0" name=""/>
        <dsp:cNvSpPr/>
      </dsp:nvSpPr>
      <dsp:spPr>
        <a:xfrm>
          <a:off x="0" y="592832"/>
          <a:ext cx="5141912" cy="5544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4E0BEE-E68D-4F19-95B6-7BE8CB75A8C2}">
      <dsp:nvSpPr>
        <dsp:cNvPr id="0" name=""/>
        <dsp:cNvSpPr/>
      </dsp:nvSpPr>
      <dsp:spPr>
        <a:xfrm>
          <a:off x="257095" y="268112"/>
          <a:ext cx="3599338" cy="6494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046" tIns="0" rIns="136046" bIns="0" numCol="1" spcCol="1270" anchor="ctr" anchorCtr="0">
          <a:noAutofit/>
        </a:bodyPr>
        <a:lstStyle/>
        <a:p>
          <a:pPr marL="0" lvl="0" indent="0" algn="l" defTabSz="977900">
            <a:lnSpc>
              <a:spcPct val="90000"/>
            </a:lnSpc>
            <a:spcBef>
              <a:spcPct val="0"/>
            </a:spcBef>
            <a:spcAft>
              <a:spcPct val="35000"/>
            </a:spcAft>
            <a:buNone/>
          </a:pPr>
          <a:r>
            <a:rPr lang="en-US" sz="2200" b="1" kern="1200" dirty="0"/>
            <a:t>1. DATA COLLECTION</a:t>
          </a:r>
          <a:r>
            <a:rPr lang="en-US" sz="2200" kern="1200" dirty="0"/>
            <a:t> </a:t>
          </a:r>
        </a:p>
      </dsp:txBody>
      <dsp:txXfrm>
        <a:off x="288798" y="299815"/>
        <a:ext cx="3535932" cy="586034"/>
      </dsp:txXfrm>
    </dsp:sp>
    <dsp:sp modelId="{46DDE831-5BFA-4657-A7E6-1408684534B3}">
      <dsp:nvSpPr>
        <dsp:cNvPr id="0" name=""/>
        <dsp:cNvSpPr/>
      </dsp:nvSpPr>
      <dsp:spPr>
        <a:xfrm>
          <a:off x="0" y="1590752"/>
          <a:ext cx="5141912" cy="554400"/>
        </a:xfrm>
        <a:prstGeom prst="rect">
          <a:avLst/>
        </a:prstGeom>
        <a:solidFill>
          <a:schemeClr val="lt1">
            <a:alpha val="90000"/>
            <a:hueOff val="0"/>
            <a:satOff val="0"/>
            <a:lumOff val="0"/>
            <a:alphaOff val="0"/>
          </a:schemeClr>
        </a:solidFill>
        <a:ln w="12700" cap="flat" cmpd="sng" algn="ctr">
          <a:solidFill>
            <a:schemeClr val="accent4">
              <a:hueOff val="5105758"/>
              <a:satOff val="-5996"/>
              <a:lumOff val="2304"/>
              <a:alphaOff val="0"/>
            </a:schemeClr>
          </a:solidFill>
          <a:prstDash val="solid"/>
        </a:ln>
        <a:effectLst/>
      </dsp:spPr>
      <dsp:style>
        <a:lnRef idx="2">
          <a:scrgbClr r="0" g="0" b="0"/>
        </a:lnRef>
        <a:fillRef idx="1">
          <a:scrgbClr r="0" g="0" b="0"/>
        </a:fillRef>
        <a:effectRef idx="0">
          <a:scrgbClr r="0" g="0" b="0"/>
        </a:effectRef>
        <a:fontRef idx="minor"/>
      </dsp:style>
    </dsp:sp>
    <dsp:sp modelId="{369C0D91-CF7C-4773-9461-80D1A14B6662}">
      <dsp:nvSpPr>
        <dsp:cNvPr id="0" name=""/>
        <dsp:cNvSpPr/>
      </dsp:nvSpPr>
      <dsp:spPr>
        <a:xfrm>
          <a:off x="257095" y="1266032"/>
          <a:ext cx="3599338" cy="649440"/>
        </a:xfrm>
        <a:prstGeom prst="roundRect">
          <a:avLst/>
        </a:prstGeom>
        <a:solidFill>
          <a:schemeClr val="accent4">
            <a:hueOff val="5105758"/>
            <a:satOff val="-5996"/>
            <a:lumOff val="230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046" tIns="0" rIns="136046" bIns="0" numCol="1" spcCol="1270" anchor="ctr" anchorCtr="0">
          <a:noAutofit/>
        </a:bodyPr>
        <a:lstStyle/>
        <a:p>
          <a:pPr marL="0" lvl="0" indent="0" algn="l" defTabSz="977900">
            <a:lnSpc>
              <a:spcPct val="90000"/>
            </a:lnSpc>
            <a:spcBef>
              <a:spcPct val="0"/>
            </a:spcBef>
            <a:spcAft>
              <a:spcPct val="35000"/>
            </a:spcAft>
            <a:buNone/>
          </a:pPr>
          <a:r>
            <a:rPr lang="en-US" sz="2200" b="1" kern="1200"/>
            <a:t>2. MODEL SELECTION</a:t>
          </a:r>
        </a:p>
      </dsp:txBody>
      <dsp:txXfrm>
        <a:off x="288798" y="1297735"/>
        <a:ext cx="3535932" cy="586034"/>
      </dsp:txXfrm>
    </dsp:sp>
    <dsp:sp modelId="{B4871FE0-1E07-4A63-92AF-6F193B431785}">
      <dsp:nvSpPr>
        <dsp:cNvPr id="0" name=""/>
        <dsp:cNvSpPr/>
      </dsp:nvSpPr>
      <dsp:spPr>
        <a:xfrm>
          <a:off x="0" y="2588672"/>
          <a:ext cx="5141912" cy="554400"/>
        </a:xfrm>
        <a:prstGeom prst="rect">
          <a:avLst/>
        </a:prstGeom>
        <a:solidFill>
          <a:schemeClr val="lt1">
            <a:alpha val="90000"/>
            <a:hueOff val="0"/>
            <a:satOff val="0"/>
            <a:lumOff val="0"/>
            <a:alphaOff val="0"/>
          </a:schemeClr>
        </a:solidFill>
        <a:ln w="12700" cap="flat" cmpd="sng" algn="ctr">
          <a:solidFill>
            <a:schemeClr val="accent4">
              <a:hueOff val="10211516"/>
              <a:satOff val="-11993"/>
              <a:lumOff val="4608"/>
              <a:alphaOff val="0"/>
            </a:schemeClr>
          </a:solidFill>
          <a:prstDash val="solid"/>
        </a:ln>
        <a:effectLst/>
      </dsp:spPr>
      <dsp:style>
        <a:lnRef idx="2">
          <a:scrgbClr r="0" g="0" b="0"/>
        </a:lnRef>
        <a:fillRef idx="1">
          <a:scrgbClr r="0" g="0" b="0"/>
        </a:fillRef>
        <a:effectRef idx="0">
          <a:scrgbClr r="0" g="0" b="0"/>
        </a:effectRef>
        <a:fontRef idx="minor"/>
      </dsp:style>
    </dsp:sp>
    <dsp:sp modelId="{3508B76A-1471-4B4C-A1C4-1BDE63A69AA0}">
      <dsp:nvSpPr>
        <dsp:cNvPr id="0" name=""/>
        <dsp:cNvSpPr/>
      </dsp:nvSpPr>
      <dsp:spPr>
        <a:xfrm>
          <a:off x="257095" y="2263952"/>
          <a:ext cx="3599338" cy="649440"/>
        </a:xfrm>
        <a:prstGeom prst="roundRect">
          <a:avLst/>
        </a:prstGeom>
        <a:solidFill>
          <a:schemeClr val="accent4">
            <a:hueOff val="10211516"/>
            <a:satOff val="-11993"/>
            <a:lumOff val="460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046" tIns="0" rIns="136046" bIns="0" numCol="1" spcCol="1270" anchor="ctr" anchorCtr="0">
          <a:noAutofit/>
        </a:bodyPr>
        <a:lstStyle/>
        <a:p>
          <a:pPr marL="0" lvl="0" indent="0" algn="l" defTabSz="977900">
            <a:lnSpc>
              <a:spcPct val="90000"/>
            </a:lnSpc>
            <a:spcBef>
              <a:spcPct val="0"/>
            </a:spcBef>
            <a:spcAft>
              <a:spcPct val="35000"/>
            </a:spcAft>
            <a:buNone/>
          </a:pPr>
          <a:r>
            <a:rPr lang="en-US" sz="2200" b="1" kern="1200"/>
            <a:t>3. TRAIN</a:t>
          </a:r>
          <a:endParaRPr lang="en-GB" sz="2200" kern="1200"/>
        </a:p>
      </dsp:txBody>
      <dsp:txXfrm>
        <a:off x="288798" y="2295655"/>
        <a:ext cx="3535932" cy="586034"/>
      </dsp:txXfrm>
    </dsp:sp>
    <dsp:sp modelId="{CF4AF66C-BE99-482D-B628-5511B564712F}">
      <dsp:nvSpPr>
        <dsp:cNvPr id="0" name=""/>
        <dsp:cNvSpPr/>
      </dsp:nvSpPr>
      <dsp:spPr>
        <a:xfrm>
          <a:off x="0" y="3586592"/>
          <a:ext cx="5141912" cy="554400"/>
        </a:xfrm>
        <a:prstGeom prst="rect">
          <a:avLst/>
        </a:prstGeom>
        <a:solidFill>
          <a:schemeClr val="lt1">
            <a:alpha val="90000"/>
            <a:hueOff val="0"/>
            <a:satOff val="0"/>
            <a:lumOff val="0"/>
            <a:alphaOff val="0"/>
          </a:schemeClr>
        </a:solidFill>
        <a:ln w="12700" cap="flat" cmpd="sng" algn="ctr">
          <a:solidFill>
            <a:schemeClr val="accent4">
              <a:hueOff val="15317274"/>
              <a:satOff val="-17989"/>
              <a:lumOff val="6912"/>
              <a:alphaOff val="0"/>
            </a:schemeClr>
          </a:solidFill>
          <a:prstDash val="solid"/>
        </a:ln>
        <a:effectLst/>
      </dsp:spPr>
      <dsp:style>
        <a:lnRef idx="2">
          <a:scrgbClr r="0" g="0" b="0"/>
        </a:lnRef>
        <a:fillRef idx="1">
          <a:scrgbClr r="0" g="0" b="0"/>
        </a:fillRef>
        <a:effectRef idx="0">
          <a:scrgbClr r="0" g="0" b="0"/>
        </a:effectRef>
        <a:fontRef idx="minor"/>
      </dsp:style>
    </dsp:sp>
    <dsp:sp modelId="{4857EBB5-D9D8-49DF-AB42-58808C0F65A2}">
      <dsp:nvSpPr>
        <dsp:cNvPr id="0" name=""/>
        <dsp:cNvSpPr/>
      </dsp:nvSpPr>
      <dsp:spPr>
        <a:xfrm>
          <a:off x="257095" y="3261872"/>
          <a:ext cx="3599338" cy="649440"/>
        </a:xfrm>
        <a:prstGeom prst="roundRect">
          <a:avLst/>
        </a:prstGeom>
        <a:solidFill>
          <a:schemeClr val="accent4">
            <a:hueOff val="15317274"/>
            <a:satOff val="-17989"/>
            <a:lumOff val="691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046" tIns="0" rIns="136046" bIns="0" numCol="1" spcCol="1270" anchor="ctr" anchorCtr="0">
          <a:noAutofit/>
        </a:bodyPr>
        <a:lstStyle/>
        <a:p>
          <a:pPr marL="0" lvl="0" indent="0" algn="l" defTabSz="977900">
            <a:lnSpc>
              <a:spcPct val="90000"/>
            </a:lnSpc>
            <a:spcBef>
              <a:spcPct val="0"/>
            </a:spcBef>
            <a:spcAft>
              <a:spcPct val="35000"/>
            </a:spcAft>
            <a:buNone/>
          </a:pPr>
          <a:r>
            <a:rPr lang="es-ES_tradnl" sz="2200" b="1" kern="1200"/>
            <a:t>4. TESTING</a:t>
          </a:r>
          <a:endParaRPr lang="en-GB" sz="2200" b="1" kern="1200"/>
        </a:p>
      </dsp:txBody>
      <dsp:txXfrm>
        <a:off x="288798" y="3293575"/>
        <a:ext cx="3535932" cy="586034"/>
      </dsp:txXfrm>
    </dsp:sp>
    <dsp:sp modelId="{3407F4D9-646F-455F-A949-583259C76F40}">
      <dsp:nvSpPr>
        <dsp:cNvPr id="0" name=""/>
        <dsp:cNvSpPr/>
      </dsp:nvSpPr>
      <dsp:spPr>
        <a:xfrm>
          <a:off x="0" y="4584512"/>
          <a:ext cx="5141912" cy="554400"/>
        </a:xfrm>
        <a:prstGeom prst="rect">
          <a:avLst/>
        </a:prstGeom>
        <a:solidFill>
          <a:schemeClr val="lt1">
            <a:alpha val="90000"/>
            <a:hueOff val="0"/>
            <a:satOff val="0"/>
            <a:lumOff val="0"/>
            <a:alphaOff val="0"/>
          </a:schemeClr>
        </a:solidFill>
        <a:ln w="12700" cap="flat" cmpd="sng" algn="ctr">
          <a:solidFill>
            <a:schemeClr val="accent4">
              <a:hueOff val="20423033"/>
              <a:satOff val="-23986"/>
              <a:lumOff val="921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9070" tIns="458216" rIns="399070" bIns="156464" numCol="1" spcCol="1270" anchor="t" anchorCtr="0">
          <a:noAutofit/>
        </a:bodyPr>
        <a:lstStyle/>
        <a:p>
          <a:pPr marL="228600" lvl="1" indent="-228600" algn="l" defTabSz="977900">
            <a:lnSpc>
              <a:spcPct val="90000"/>
            </a:lnSpc>
            <a:spcBef>
              <a:spcPct val="0"/>
            </a:spcBef>
            <a:spcAft>
              <a:spcPct val="15000"/>
            </a:spcAft>
            <a:buChar char="•"/>
          </a:pPr>
          <a:endParaRPr lang="en-GB" sz="2200" kern="1200"/>
        </a:p>
      </dsp:txBody>
      <dsp:txXfrm>
        <a:off x="0" y="4584512"/>
        <a:ext cx="5141912" cy="554400"/>
      </dsp:txXfrm>
    </dsp:sp>
    <dsp:sp modelId="{63A163FD-A40B-4AB1-8ED7-3C9C065CE761}">
      <dsp:nvSpPr>
        <dsp:cNvPr id="0" name=""/>
        <dsp:cNvSpPr/>
      </dsp:nvSpPr>
      <dsp:spPr>
        <a:xfrm>
          <a:off x="257095" y="4259792"/>
          <a:ext cx="3599338" cy="649440"/>
        </a:xfrm>
        <a:prstGeom prst="roundRect">
          <a:avLst/>
        </a:prstGeom>
        <a:solidFill>
          <a:schemeClr val="accent4">
            <a:hueOff val="20423033"/>
            <a:satOff val="-23986"/>
            <a:lumOff val="921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046" tIns="0" rIns="136046" bIns="0" numCol="1" spcCol="1270" anchor="ctr" anchorCtr="0">
          <a:noAutofit/>
        </a:bodyPr>
        <a:lstStyle/>
        <a:p>
          <a:pPr marL="0" lvl="0" indent="0" algn="l" defTabSz="977900">
            <a:lnSpc>
              <a:spcPct val="90000"/>
            </a:lnSpc>
            <a:spcBef>
              <a:spcPct val="0"/>
            </a:spcBef>
            <a:spcAft>
              <a:spcPct val="35000"/>
            </a:spcAft>
            <a:buNone/>
          </a:pPr>
          <a:r>
            <a:rPr lang="en-US" sz="2200" b="1" kern="1200"/>
            <a:t>5. DEPLOYMENT</a:t>
          </a:r>
        </a:p>
      </dsp:txBody>
      <dsp:txXfrm>
        <a:off x="288798" y="4291495"/>
        <a:ext cx="3535932" cy="58603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0B98B1-2BE6-4E1E-8F17-F75295C1B774}">
      <dsp:nvSpPr>
        <dsp:cNvPr id="0" name=""/>
        <dsp:cNvSpPr/>
      </dsp:nvSpPr>
      <dsp:spPr>
        <a:xfrm>
          <a:off x="0" y="562566"/>
          <a:ext cx="2220249" cy="756000"/>
        </a:xfrm>
        <a:prstGeom prst="chevron">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defRPr cap="all"/>
          </a:pPr>
          <a:r>
            <a:rPr lang="en-US" sz="1400" b="1" kern="1200" dirty="0"/>
            <a:t>DATA COLLECTION</a:t>
          </a:r>
          <a:r>
            <a:rPr lang="en-US" sz="1400" kern="1200" dirty="0"/>
            <a:t> </a:t>
          </a:r>
        </a:p>
      </dsp:txBody>
      <dsp:txXfrm>
        <a:off x="378000" y="562566"/>
        <a:ext cx="1464249" cy="756000"/>
      </dsp:txXfrm>
    </dsp:sp>
    <dsp:sp modelId="{4CF1BFB9-5472-4454-88E0-7F63C96D64D4}">
      <dsp:nvSpPr>
        <dsp:cNvPr id="0" name=""/>
        <dsp:cNvSpPr/>
      </dsp:nvSpPr>
      <dsp:spPr>
        <a:xfrm>
          <a:off x="2006201" y="574118"/>
          <a:ext cx="2220249" cy="756000"/>
        </a:xfrm>
        <a:prstGeom prst="chevron">
          <a:avLst/>
        </a:prstGeom>
        <a:solidFill>
          <a:schemeClr val="accent4">
            <a:hueOff val="5105758"/>
            <a:satOff val="-5996"/>
            <a:lumOff val="2304"/>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defRPr cap="all"/>
          </a:pPr>
          <a:r>
            <a:rPr lang="en-US" sz="1400" b="1" kern="1200" dirty="0"/>
            <a:t>MODEL SELECTION</a:t>
          </a:r>
        </a:p>
      </dsp:txBody>
      <dsp:txXfrm>
        <a:off x="2384201" y="574118"/>
        <a:ext cx="1464249" cy="756000"/>
      </dsp:txXfrm>
    </dsp:sp>
    <dsp:sp modelId="{B302D8C4-5082-4CA4-86CF-0D318AE77158}">
      <dsp:nvSpPr>
        <dsp:cNvPr id="0" name=""/>
        <dsp:cNvSpPr/>
      </dsp:nvSpPr>
      <dsp:spPr>
        <a:xfrm>
          <a:off x="4010451" y="574118"/>
          <a:ext cx="2220249" cy="756000"/>
        </a:xfrm>
        <a:prstGeom prst="chevron">
          <a:avLst/>
        </a:prstGeom>
        <a:solidFill>
          <a:schemeClr val="accent4">
            <a:hueOff val="10211516"/>
            <a:satOff val="-11993"/>
            <a:lumOff val="4608"/>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t>TRAIN</a:t>
          </a:r>
          <a:endParaRPr lang="en-GB" sz="1400" kern="1200" dirty="0"/>
        </a:p>
      </dsp:txBody>
      <dsp:txXfrm>
        <a:off x="4388451" y="574118"/>
        <a:ext cx="1464249" cy="756000"/>
      </dsp:txXfrm>
    </dsp:sp>
    <dsp:sp modelId="{018EDF9B-9911-4A08-B363-02ED0837C10A}">
      <dsp:nvSpPr>
        <dsp:cNvPr id="0" name=""/>
        <dsp:cNvSpPr/>
      </dsp:nvSpPr>
      <dsp:spPr>
        <a:xfrm>
          <a:off x="6014701" y="574118"/>
          <a:ext cx="2220249" cy="756000"/>
        </a:xfrm>
        <a:prstGeom prst="chevron">
          <a:avLst/>
        </a:prstGeom>
        <a:solidFill>
          <a:schemeClr val="accent4">
            <a:hueOff val="15317274"/>
            <a:satOff val="-17989"/>
            <a:lumOff val="6912"/>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_tradnl" sz="1400" b="1" kern="1200" dirty="0"/>
            <a:t>TESTING</a:t>
          </a:r>
          <a:endParaRPr lang="en-GB" sz="1400" b="1" kern="1200" dirty="0"/>
        </a:p>
      </dsp:txBody>
      <dsp:txXfrm>
        <a:off x="6392701" y="574118"/>
        <a:ext cx="1464249" cy="756000"/>
      </dsp:txXfrm>
    </dsp:sp>
    <dsp:sp modelId="{7EB8B3B4-FB09-422F-909E-C33759331AD9}">
      <dsp:nvSpPr>
        <dsp:cNvPr id="0" name=""/>
        <dsp:cNvSpPr/>
      </dsp:nvSpPr>
      <dsp:spPr>
        <a:xfrm>
          <a:off x="8018951" y="574118"/>
          <a:ext cx="2220249" cy="756000"/>
        </a:xfrm>
        <a:prstGeom prst="chevron">
          <a:avLst/>
        </a:prstGeom>
        <a:solidFill>
          <a:schemeClr val="accent4">
            <a:hueOff val="20423033"/>
            <a:satOff val="-23986"/>
            <a:lumOff val="9216"/>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defRPr cap="all"/>
          </a:pPr>
          <a:r>
            <a:rPr lang="en-US" sz="1400" b="1" kern="1200" dirty="0"/>
            <a:t>DEPLOYMENT</a:t>
          </a:r>
        </a:p>
      </dsp:txBody>
      <dsp:txXfrm>
        <a:off x="8396951" y="574118"/>
        <a:ext cx="1464249" cy="756000"/>
      </dsp:txXfrm>
    </dsp:sp>
    <dsp:sp modelId="{83C5D876-06BE-4CA4-B1C5-420124CD63A5}">
      <dsp:nvSpPr>
        <dsp:cNvPr id="0" name=""/>
        <dsp:cNvSpPr/>
      </dsp:nvSpPr>
      <dsp:spPr>
        <a:xfrm>
          <a:off x="8018951" y="1424618"/>
          <a:ext cx="1776199" cy="25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endParaRPr lang="en-GB" sz="1400" kern="1200"/>
        </a:p>
      </dsp:txBody>
      <dsp:txXfrm>
        <a:off x="8018951" y="1424618"/>
        <a:ext cx="1776199" cy="252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663F-0F71-4941-839F-4D376A50B1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C142CB8-EC67-47AC-810C-39EACC3AA5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1F8F58-3262-4466-8DB1-B329F63F404F}" type="datetimeFigureOut">
              <a:rPr lang="en-US" smtClean="0"/>
              <a:t>5/23/2023</a:t>
            </a:fld>
            <a:endParaRPr lang="en-US" dirty="0"/>
          </a:p>
        </p:txBody>
      </p:sp>
      <p:sp>
        <p:nvSpPr>
          <p:cNvPr id="4" name="Footer Placeholder 3">
            <a:extLst>
              <a:ext uri="{FF2B5EF4-FFF2-40B4-BE49-F238E27FC236}">
                <a16:creationId xmlns:a16="http://schemas.microsoft.com/office/drawing/2014/main" id="{87EB2D2D-60E4-477E-84AF-48DE5C24FA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5F6F142-CFE2-4AA2-8A1E-CADC565C24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F595F6-1BED-4F30-933F-F0CD66CEE780}" type="slidenum">
              <a:rPr lang="en-US" smtClean="0"/>
              <a:t>‹#›</a:t>
            </a:fld>
            <a:endParaRPr lang="en-US" dirty="0"/>
          </a:p>
        </p:txBody>
      </p:sp>
    </p:spTree>
    <p:extLst>
      <p:ext uri="{BB962C8B-B14F-4D97-AF65-F5344CB8AC3E}">
        <p14:creationId xmlns:p14="http://schemas.microsoft.com/office/powerpoint/2010/main" val="3501541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CF71C-E8D2-4E49-B04C-B160BC17D861}" type="datetimeFigureOut">
              <a:rPr lang="en-US" smtClean="0"/>
              <a:t>5/23/2023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D76E09-41B7-FE4E-B099-04DFD58B8CF1}" type="slidenum">
              <a:rPr lang="en-US" smtClean="0"/>
              <a:t>‹#›</a:t>
            </a:fld>
            <a:endParaRPr lang="en-US" dirty="0"/>
          </a:p>
        </p:txBody>
      </p:sp>
    </p:spTree>
    <p:extLst>
      <p:ext uri="{BB962C8B-B14F-4D97-AF65-F5344CB8AC3E}">
        <p14:creationId xmlns:p14="http://schemas.microsoft.com/office/powerpoint/2010/main" val="1629511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1</a:t>
            </a:fld>
            <a:endParaRPr lang="en-US" dirty="0"/>
          </a:p>
        </p:txBody>
      </p:sp>
    </p:spTree>
    <p:extLst>
      <p:ext uri="{BB962C8B-B14F-4D97-AF65-F5344CB8AC3E}">
        <p14:creationId xmlns:p14="http://schemas.microsoft.com/office/powerpoint/2010/main" val="922166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15</a:t>
            </a:fld>
            <a:endParaRPr lang="en-US" dirty="0"/>
          </a:p>
        </p:txBody>
      </p:sp>
    </p:spTree>
    <p:extLst>
      <p:ext uri="{BB962C8B-B14F-4D97-AF65-F5344CB8AC3E}">
        <p14:creationId xmlns:p14="http://schemas.microsoft.com/office/powerpoint/2010/main" val="846349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There are several </a:t>
            </a:r>
            <a:r>
              <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rPr>
              <a:t>applications</a:t>
            </a: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 of machine learning in agriculture that have already been implemented and shown promising results. Here are a few examples: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Crop yield prediction: Machine learning algorithms have been used to predict crop yields in real-time based on weather patterns, soil conditions, and other environmental factors.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Disease and pest detection: Machine learning algorithms can </a:t>
            </a:r>
            <a:r>
              <a:rPr lang="en-GB" sz="1800" dirty="0" err="1">
                <a:effectLst/>
                <a:latin typeface="Times New Roman" panose="02020603050405020304" pitchFamily="18" charset="0"/>
                <a:ea typeface="Times New Roman" panose="02020603050405020304" pitchFamily="18" charset="0"/>
                <a:cs typeface="Times New Roman" panose="02020603050405020304" pitchFamily="18" charset="0"/>
              </a:rPr>
              <a:t>analyze</a:t>
            </a: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 images of crops to detect signs of disease or pest infestation</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Precision farming: Machine learning can be used to optimize crop management by adjusting fertilizer application rates or identifying areas of a field that require more attention.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Livestock management: Machine learning algorithms can </a:t>
            </a:r>
            <a:r>
              <a:rPr lang="en-GB" sz="1800" dirty="0" err="1">
                <a:effectLst/>
                <a:latin typeface="Times New Roman" panose="02020603050405020304" pitchFamily="18" charset="0"/>
                <a:ea typeface="Times New Roman" panose="02020603050405020304" pitchFamily="18" charset="0"/>
                <a:cs typeface="Times New Roman" panose="02020603050405020304" pitchFamily="18" charset="0"/>
              </a:rPr>
              <a:t>analyze</a:t>
            </a: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 data from sensors attached to livestock to monitor their health and well-being.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Water management: Machine learning can be used to optimize water management in agriculture, such as by predicting water demand and identifying areas of a field that require more or less irrigation.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dirty="0"/>
              <a:t>6.      Land optimization. </a:t>
            </a:r>
            <a:r>
              <a:rPr lang="en-GB" sz="1200" dirty="0">
                <a:effectLst/>
                <a:latin typeface="Times New Roman" panose="02020603050405020304" pitchFamily="18" charset="0"/>
                <a:ea typeface="Times New Roman" panose="02020603050405020304" pitchFamily="18" charset="0"/>
                <a:cs typeface="Times New Roman" panose="02020603050405020304" pitchFamily="18" charset="0"/>
              </a:rPr>
              <a:t>Machine learning can be used to optimize resource management, such as land, using data collected from sensors.</a:t>
            </a:r>
            <a:endParaRPr lang="en-GB" dirty="0"/>
          </a:p>
        </p:txBody>
      </p:sp>
      <p:sp>
        <p:nvSpPr>
          <p:cNvPr id="4" name="Slide Number Placeholder 3"/>
          <p:cNvSpPr>
            <a:spLocks noGrp="1"/>
          </p:cNvSpPr>
          <p:nvPr>
            <p:ph type="sldNum" sz="quarter" idx="5"/>
          </p:nvPr>
        </p:nvSpPr>
        <p:spPr/>
        <p:txBody>
          <a:bodyPr/>
          <a:lstStyle/>
          <a:p>
            <a:fld id="{D2D76E09-41B7-FE4E-B099-04DFD58B8CF1}" type="slidenum">
              <a:rPr lang="en-US" smtClean="0"/>
              <a:t>16</a:t>
            </a:fld>
            <a:endParaRPr lang="en-US" dirty="0"/>
          </a:p>
        </p:txBody>
      </p:sp>
    </p:spTree>
    <p:extLst>
      <p:ext uri="{BB962C8B-B14F-4D97-AF65-F5344CB8AC3E}">
        <p14:creationId xmlns:p14="http://schemas.microsoft.com/office/powerpoint/2010/main" val="3281750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Times New Roman" panose="02020603050405020304" pitchFamily="18" charset="0"/>
                <a:ea typeface="Times New Roman" panose="02020603050405020304" pitchFamily="18" charset="0"/>
              </a:rPr>
              <a:t>Machine learning can be used to improve agricultural productivity in several ways. </a:t>
            </a:r>
          </a:p>
          <a:p>
            <a:r>
              <a:rPr lang="en-GB" sz="1800" dirty="0">
                <a:effectLst/>
                <a:latin typeface="Times New Roman" panose="02020603050405020304" pitchFamily="18" charset="0"/>
                <a:ea typeface="Times New Roman" panose="02020603050405020304" pitchFamily="18" charset="0"/>
              </a:rPr>
              <a:t>One key application is in predicting crop yields, which can help farmers make informed decisions about planting, harvesting, and crop management. By using machine learning algorithms to </a:t>
            </a:r>
            <a:r>
              <a:rPr lang="en-GB" sz="1800" dirty="0" err="1">
                <a:effectLst/>
                <a:latin typeface="Times New Roman" panose="02020603050405020304" pitchFamily="18" charset="0"/>
                <a:ea typeface="Times New Roman" panose="02020603050405020304" pitchFamily="18" charset="0"/>
              </a:rPr>
              <a:t>analyze</a:t>
            </a:r>
            <a:r>
              <a:rPr lang="en-GB" sz="1800" dirty="0">
                <a:effectLst/>
                <a:latin typeface="Times New Roman" panose="02020603050405020304" pitchFamily="18" charset="0"/>
                <a:ea typeface="Times New Roman" panose="02020603050405020304" pitchFamily="18" charset="0"/>
              </a:rPr>
              <a:t> historical data on weather patterns, soil conditions, and crop yields, researchers can develop models that accurately predict crop yields in real-time.</a:t>
            </a:r>
          </a:p>
          <a:p>
            <a:r>
              <a:rPr lang="en-GB" sz="1800" dirty="0">
                <a:effectLst/>
                <a:latin typeface="Times New Roman" panose="02020603050405020304" pitchFamily="18" charset="0"/>
                <a:ea typeface="Times New Roman" panose="02020603050405020304" pitchFamily="18" charset="0"/>
              </a:rPr>
              <a:t>Another application of machine learning in agriculture is in precision farming. By collecting data from sensors and other sources, machine learning algorithms can help farmers optimize crop management, such as by adjusting fertilizer application rates or identifying areas of a field that require more attention.</a:t>
            </a:r>
          </a:p>
          <a:p>
            <a:r>
              <a:rPr lang="en-GB" sz="1800" dirty="0">
                <a:effectLst/>
                <a:latin typeface="Times New Roman" panose="02020603050405020304" pitchFamily="18" charset="0"/>
                <a:ea typeface="Times New Roman" panose="02020603050405020304" pitchFamily="18" charset="0"/>
              </a:rPr>
              <a:t>Machine learning can also be used to detect diseases and pests in crops, allowing farmers to take proactive measures to prevent or mitigate damage. By analyzing images of crops, machine learning algorithms can identify signs of disease or pest infestation, alerting farmers to potential issues before they become widespread.</a:t>
            </a:r>
          </a:p>
          <a:p>
            <a:r>
              <a:rPr lang="en-GB" sz="1800" dirty="0">
                <a:effectLst/>
                <a:latin typeface="Times New Roman" panose="02020603050405020304" pitchFamily="18" charset="0"/>
                <a:ea typeface="Times New Roman" panose="02020603050405020304" pitchFamily="18" charset="0"/>
              </a:rPr>
              <a:t> </a:t>
            </a:r>
          </a:p>
          <a:p>
            <a:endParaRPr lang="en-GB" dirty="0"/>
          </a:p>
        </p:txBody>
      </p:sp>
      <p:sp>
        <p:nvSpPr>
          <p:cNvPr id="4" name="Slide Number Placeholder 3"/>
          <p:cNvSpPr>
            <a:spLocks noGrp="1"/>
          </p:cNvSpPr>
          <p:nvPr>
            <p:ph type="sldNum" sz="quarter" idx="5"/>
          </p:nvPr>
        </p:nvSpPr>
        <p:spPr/>
        <p:txBody>
          <a:bodyPr/>
          <a:lstStyle/>
          <a:p>
            <a:fld id="{D2D76E09-41B7-FE4E-B099-04DFD58B8CF1}" type="slidenum">
              <a:rPr lang="en-US" smtClean="0"/>
              <a:t>17</a:t>
            </a:fld>
            <a:endParaRPr lang="en-US" dirty="0"/>
          </a:p>
        </p:txBody>
      </p:sp>
    </p:spTree>
    <p:extLst>
      <p:ext uri="{BB962C8B-B14F-4D97-AF65-F5344CB8AC3E}">
        <p14:creationId xmlns:p14="http://schemas.microsoft.com/office/powerpoint/2010/main" val="1948636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18</a:t>
            </a:fld>
            <a:endParaRPr lang="en-US" dirty="0"/>
          </a:p>
        </p:txBody>
      </p:sp>
    </p:spTree>
    <p:extLst>
      <p:ext uri="{BB962C8B-B14F-4D97-AF65-F5344CB8AC3E}">
        <p14:creationId xmlns:p14="http://schemas.microsoft.com/office/powerpoint/2010/main" val="2053975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20</a:t>
            </a:fld>
            <a:endParaRPr lang="en-US" dirty="0"/>
          </a:p>
        </p:txBody>
      </p:sp>
    </p:spTree>
    <p:extLst>
      <p:ext uri="{BB962C8B-B14F-4D97-AF65-F5344CB8AC3E}">
        <p14:creationId xmlns:p14="http://schemas.microsoft.com/office/powerpoint/2010/main" val="2272112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22</a:t>
            </a:fld>
            <a:endParaRPr lang="en-US" dirty="0"/>
          </a:p>
        </p:txBody>
      </p:sp>
    </p:spTree>
    <p:extLst>
      <p:ext uri="{BB962C8B-B14F-4D97-AF65-F5344CB8AC3E}">
        <p14:creationId xmlns:p14="http://schemas.microsoft.com/office/powerpoint/2010/main" val="2411387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800" dirty="0" err="1">
                <a:effectLst/>
                <a:latin typeface="Segoe UI" panose="020B0502040204020203" pitchFamily="34" charset="0"/>
              </a:rPr>
              <a:t>Slide</a:t>
            </a:r>
            <a:r>
              <a:rPr lang="es-ES" sz="1800" dirty="0">
                <a:effectLst/>
                <a:latin typeface="Segoe UI" panose="020B0502040204020203" pitchFamily="34" charset="0"/>
              </a:rPr>
              <a:t>: </a:t>
            </a:r>
            <a:r>
              <a:rPr lang="es-ES" sz="1800" dirty="0" err="1">
                <a:effectLst/>
                <a:latin typeface="Segoe UI" panose="020B0502040204020203" pitchFamily="34" charset="0"/>
              </a:rPr>
              <a:t>descibir</a:t>
            </a:r>
            <a:r>
              <a:rPr lang="es-ES" sz="1800" dirty="0">
                <a:effectLst/>
                <a:latin typeface="Segoe UI" panose="020B0502040204020203" pitchFamily="34" charset="0"/>
              </a:rPr>
              <a:t> la base de datos, que tipos de datos, </a:t>
            </a:r>
            <a:endParaRPr lang="en-GB" dirty="0"/>
          </a:p>
        </p:txBody>
      </p:sp>
      <p:sp>
        <p:nvSpPr>
          <p:cNvPr id="4" name="Slide Number Placeholder 3"/>
          <p:cNvSpPr>
            <a:spLocks noGrp="1"/>
          </p:cNvSpPr>
          <p:nvPr>
            <p:ph type="sldNum" sz="quarter" idx="5"/>
          </p:nvPr>
        </p:nvSpPr>
        <p:spPr/>
        <p:txBody>
          <a:bodyPr/>
          <a:lstStyle/>
          <a:p>
            <a:fld id="{D2D76E09-41B7-FE4E-B099-04DFD58B8CF1}" type="slidenum">
              <a:rPr lang="en-US" smtClean="0"/>
              <a:t>25</a:t>
            </a:fld>
            <a:endParaRPr lang="en-US" dirty="0"/>
          </a:p>
        </p:txBody>
      </p:sp>
    </p:spTree>
    <p:extLst>
      <p:ext uri="{BB962C8B-B14F-4D97-AF65-F5344CB8AC3E}">
        <p14:creationId xmlns:p14="http://schemas.microsoft.com/office/powerpoint/2010/main" val="3549168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800" dirty="0" err="1">
                <a:effectLst/>
                <a:latin typeface="Segoe UI" panose="020B0502040204020203" pitchFamily="34" charset="0"/>
              </a:rPr>
              <a:t>Slide</a:t>
            </a:r>
            <a:r>
              <a:rPr lang="es-ES" sz="1800" dirty="0">
                <a:effectLst/>
                <a:latin typeface="Segoe UI" panose="020B0502040204020203" pitchFamily="34" charset="0"/>
              </a:rPr>
              <a:t>: </a:t>
            </a:r>
            <a:r>
              <a:rPr lang="es-ES" sz="1800" dirty="0" err="1">
                <a:effectLst/>
                <a:latin typeface="Segoe UI" panose="020B0502040204020203" pitchFamily="34" charset="0"/>
              </a:rPr>
              <a:t>descibir</a:t>
            </a:r>
            <a:r>
              <a:rPr lang="es-ES" sz="1800" dirty="0">
                <a:effectLst/>
                <a:latin typeface="Segoe UI" panose="020B0502040204020203" pitchFamily="34" charset="0"/>
              </a:rPr>
              <a:t> la base de datos, que tipos de datos, </a:t>
            </a:r>
            <a:endParaRPr lang="en-GB" dirty="0"/>
          </a:p>
        </p:txBody>
      </p:sp>
      <p:sp>
        <p:nvSpPr>
          <p:cNvPr id="4" name="Slide Number Placeholder 3"/>
          <p:cNvSpPr>
            <a:spLocks noGrp="1"/>
          </p:cNvSpPr>
          <p:nvPr>
            <p:ph type="sldNum" sz="quarter" idx="5"/>
          </p:nvPr>
        </p:nvSpPr>
        <p:spPr/>
        <p:txBody>
          <a:bodyPr/>
          <a:lstStyle/>
          <a:p>
            <a:fld id="{D2D76E09-41B7-FE4E-B099-04DFD58B8CF1}" type="slidenum">
              <a:rPr lang="en-US" smtClean="0"/>
              <a:t>26</a:t>
            </a:fld>
            <a:endParaRPr lang="en-US" dirty="0"/>
          </a:p>
        </p:txBody>
      </p:sp>
    </p:spTree>
    <p:extLst>
      <p:ext uri="{BB962C8B-B14F-4D97-AF65-F5344CB8AC3E}">
        <p14:creationId xmlns:p14="http://schemas.microsoft.com/office/powerpoint/2010/main" val="837392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800" dirty="0" err="1">
                <a:effectLst/>
                <a:latin typeface="Segoe UI" panose="020B0502040204020203" pitchFamily="34" charset="0"/>
              </a:rPr>
              <a:t>Slide</a:t>
            </a:r>
            <a:r>
              <a:rPr lang="es-ES" sz="1800" dirty="0">
                <a:effectLst/>
                <a:latin typeface="Segoe UI" panose="020B0502040204020203" pitchFamily="34" charset="0"/>
              </a:rPr>
              <a:t>: </a:t>
            </a:r>
            <a:r>
              <a:rPr lang="es-ES" sz="1800" dirty="0" err="1">
                <a:effectLst/>
                <a:latin typeface="Segoe UI" panose="020B0502040204020203" pitchFamily="34" charset="0"/>
              </a:rPr>
              <a:t>descibir</a:t>
            </a:r>
            <a:r>
              <a:rPr lang="es-ES" sz="1800" dirty="0">
                <a:effectLst/>
                <a:latin typeface="Segoe UI" panose="020B0502040204020203" pitchFamily="34" charset="0"/>
              </a:rPr>
              <a:t> la base de datos, que tipos de datos, </a:t>
            </a:r>
            <a:endParaRPr lang="en-GB" dirty="0"/>
          </a:p>
        </p:txBody>
      </p:sp>
      <p:sp>
        <p:nvSpPr>
          <p:cNvPr id="4" name="Slide Number Placeholder 3"/>
          <p:cNvSpPr>
            <a:spLocks noGrp="1"/>
          </p:cNvSpPr>
          <p:nvPr>
            <p:ph type="sldNum" sz="quarter" idx="5"/>
          </p:nvPr>
        </p:nvSpPr>
        <p:spPr/>
        <p:txBody>
          <a:bodyPr/>
          <a:lstStyle/>
          <a:p>
            <a:fld id="{D2D76E09-41B7-FE4E-B099-04DFD58B8CF1}" type="slidenum">
              <a:rPr lang="en-US" smtClean="0"/>
              <a:t>27</a:t>
            </a:fld>
            <a:endParaRPr lang="en-US" dirty="0"/>
          </a:p>
        </p:txBody>
      </p:sp>
    </p:spTree>
    <p:extLst>
      <p:ext uri="{BB962C8B-B14F-4D97-AF65-F5344CB8AC3E}">
        <p14:creationId xmlns:p14="http://schemas.microsoft.com/office/powerpoint/2010/main" val="3430911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800" dirty="0" err="1">
                <a:effectLst/>
                <a:latin typeface="Segoe UI" panose="020B0502040204020203" pitchFamily="34" charset="0"/>
              </a:rPr>
              <a:t>Slide</a:t>
            </a:r>
            <a:r>
              <a:rPr lang="es-ES" sz="1800" dirty="0">
                <a:effectLst/>
                <a:latin typeface="Segoe UI" panose="020B0502040204020203" pitchFamily="34" charset="0"/>
              </a:rPr>
              <a:t>: </a:t>
            </a:r>
            <a:r>
              <a:rPr lang="es-ES" sz="1800" dirty="0" err="1">
                <a:effectLst/>
                <a:latin typeface="Segoe UI" panose="020B0502040204020203" pitchFamily="34" charset="0"/>
              </a:rPr>
              <a:t>descibir</a:t>
            </a:r>
            <a:r>
              <a:rPr lang="es-ES" sz="1800" dirty="0">
                <a:effectLst/>
                <a:latin typeface="Segoe UI" panose="020B0502040204020203" pitchFamily="34" charset="0"/>
              </a:rPr>
              <a:t> la base de datos, que tipos de datos, </a:t>
            </a:r>
            <a:endParaRPr lang="en-GB" dirty="0"/>
          </a:p>
        </p:txBody>
      </p:sp>
      <p:sp>
        <p:nvSpPr>
          <p:cNvPr id="4" name="Slide Number Placeholder 3"/>
          <p:cNvSpPr>
            <a:spLocks noGrp="1"/>
          </p:cNvSpPr>
          <p:nvPr>
            <p:ph type="sldNum" sz="quarter" idx="5"/>
          </p:nvPr>
        </p:nvSpPr>
        <p:spPr/>
        <p:txBody>
          <a:bodyPr/>
          <a:lstStyle/>
          <a:p>
            <a:fld id="{D2D76E09-41B7-FE4E-B099-04DFD58B8CF1}" type="slidenum">
              <a:rPr lang="en-US" smtClean="0"/>
              <a:t>28</a:t>
            </a:fld>
            <a:endParaRPr lang="en-US" dirty="0"/>
          </a:p>
        </p:txBody>
      </p:sp>
    </p:spTree>
    <p:extLst>
      <p:ext uri="{BB962C8B-B14F-4D97-AF65-F5344CB8AC3E}">
        <p14:creationId xmlns:p14="http://schemas.microsoft.com/office/powerpoint/2010/main" val="4175401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Times New Roman" panose="02020603050405020304" pitchFamily="18" charset="0"/>
                <a:ea typeface="Times New Roman" panose="02020603050405020304" pitchFamily="18" charset="0"/>
              </a:rPr>
              <a:t>There are 8 billion people in the world right now. And by 2050, that number is expected to reach 9.7 billion.</a:t>
            </a:r>
          </a:p>
          <a:p>
            <a:r>
              <a:rPr lang="en-GB" sz="1800" dirty="0">
                <a:effectLst/>
                <a:latin typeface="Times New Roman" panose="02020603050405020304" pitchFamily="18" charset="0"/>
                <a:ea typeface="Times New Roman" panose="02020603050405020304" pitchFamily="18" charset="0"/>
              </a:rPr>
              <a:t>That's a lot of mouths to feed! </a:t>
            </a:r>
          </a:p>
          <a:p>
            <a:endParaRPr lang="en-GB" sz="1800" dirty="0">
              <a:effectLst/>
              <a:latin typeface="Times New Roman" panose="02020603050405020304" pitchFamily="18" charset="0"/>
              <a:ea typeface="Times New Roman" panose="02020603050405020304" pitchFamily="18" charset="0"/>
            </a:endParaRPr>
          </a:p>
          <a:p>
            <a:r>
              <a:rPr lang="en-GB" sz="1800" dirty="0">
                <a:effectLst/>
                <a:latin typeface="Times New Roman" panose="02020603050405020304" pitchFamily="18" charset="0"/>
                <a:ea typeface="Times New Roman" panose="02020603050405020304" pitchFamily="18" charset="0"/>
              </a:rPr>
              <a:t>The current agricultural system is already struggling to keep up, but what if I told you that there might be a solution? In this presentation, I'll show you how we can use the power of artificial intelligence and machine learning to revolutionize agriculture and create a sustainable food system for generations to come.”</a:t>
            </a:r>
          </a:p>
          <a:p>
            <a:endParaRPr lang="en-GB"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3</a:t>
            </a:fld>
            <a:endParaRPr lang="en-US" dirty="0"/>
          </a:p>
        </p:txBody>
      </p:sp>
    </p:spTree>
    <p:extLst>
      <p:ext uri="{BB962C8B-B14F-4D97-AF65-F5344CB8AC3E}">
        <p14:creationId xmlns:p14="http://schemas.microsoft.com/office/powerpoint/2010/main" val="2508422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Segoe UI" panose="020B0502040204020203" pitchFamily="34" charset="0"/>
              </a:rPr>
              <a:t>Slide: </a:t>
            </a:r>
            <a:r>
              <a:rPr lang="en-GB" sz="1800" dirty="0" err="1">
                <a:effectLst/>
                <a:latin typeface="Segoe UI" panose="020B0502040204020203" pitchFamily="34" charset="0"/>
              </a:rPr>
              <a:t>selecion</a:t>
            </a:r>
            <a:r>
              <a:rPr lang="en-GB" sz="1800" dirty="0">
                <a:effectLst/>
                <a:latin typeface="Segoe UI" panose="020B0502040204020203" pitchFamily="34" charset="0"/>
              </a:rPr>
              <a:t> de </a:t>
            </a:r>
            <a:r>
              <a:rPr lang="en-GB" sz="1800" dirty="0" err="1">
                <a:effectLst/>
                <a:latin typeface="Segoe UI" panose="020B0502040204020203" pitchFamily="34" charset="0"/>
              </a:rPr>
              <a:t>modelos</a:t>
            </a:r>
            <a:r>
              <a:rPr lang="en-GB" sz="1800" dirty="0">
                <a:effectLst/>
                <a:latin typeface="Segoe UI" panose="020B0502040204020203" pitchFamily="34" charset="0"/>
              </a:rPr>
              <a:t> (</a:t>
            </a:r>
            <a:r>
              <a:rPr lang="en-GB" sz="1800" dirty="0" err="1">
                <a:effectLst/>
                <a:latin typeface="Segoe UI" panose="020B0502040204020203" pitchFamily="34" charset="0"/>
              </a:rPr>
              <a:t>Comparacion</a:t>
            </a:r>
            <a:r>
              <a:rPr lang="en-GB" sz="1800" dirty="0">
                <a:effectLst/>
                <a:latin typeface="Segoe UI" panose="020B0502040204020203" pitchFamily="34" charset="0"/>
              </a:rPr>
              <a:t> </a:t>
            </a:r>
            <a:r>
              <a:rPr lang="en-GB" sz="1800" dirty="0" err="1">
                <a:effectLst/>
                <a:latin typeface="Segoe UI" panose="020B0502040204020203" pitchFamily="34" charset="0"/>
              </a:rPr>
              <a:t>por</a:t>
            </a:r>
            <a:r>
              <a:rPr lang="en-GB" sz="1800" dirty="0">
                <a:effectLst/>
                <a:latin typeface="Segoe UI" panose="020B0502040204020203" pitchFamily="34" charset="0"/>
              </a:rPr>
              <a:t> </a:t>
            </a:r>
            <a:r>
              <a:rPr lang="en-GB" sz="1800" dirty="0" err="1">
                <a:effectLst/>
                <a:latin typeface="Segoe UI" panose="020B0502040204020203" pitchFamily="34" charset="0"/>
              </a:rPr>
              <a:t>caracteristicas</a:t>
            </a:r>
            <a:r>
              <a:rPr lang="en-GB" sz="1800" dirty="0">
                <a:effectLst/>
                <a:latin typeface="Segoe UI" panose="020B0502040204020203" pitchFamily="34" charset="0"/>
              </a:rPr>
              <a:t>)</a:t>
            </a:r>
            <a:endParaRPr lang="en-GB" dirty="0"/>
          </a:p>
        </p:txBody>
      </p:sp>
      <p:sp>
        <p:nvSpPr>
          <p:cNvPr id="4" name="Slide Number Placeholder 3"/>
          <p:cNvSpPr>
            <a:spLocks noGrp="1"/>
          </p:cNvSpPr>
          <p:nvPr>
            <p:ph type="sldNum" sz="quarter" idx="5"/>
          </p:nvPr>
        </p:nvSpPr>
        <p:spPr/>
        <p:txBody>
          <a:bodyPr/>
          <a:lstStyle/>
          <a:p>
            <a:fld id="{D2D76E09-41B7-FE4E-B099-04DFD58B8CF1}" type="slidenum">
              <a:rPr lang="en-US" smtClean="0"/>
              <a:t>29</a:t>
            </a:fld>
            <a:endParaRPr lang="en-US" dirty="0"/>
          </a:p>
        </p:txBody>
      </p:sp>
    </p:spTree>
    <p:extLst>
      <p:ext uri="{BB962C8B-B14F-4D97-AF65-F5344CB8AC3E}">
        <p14:creationId xmlns:p14="http://schemas.microsoft.com/office/powerpoint/2010/main" val="617856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Segoe UI" panose="020B0502040204020203" pitchFamily="34" charset="0"/>
              </a:rPr>
              <a:t>Slide: </a:t>
            </a:r>
            <a:r>
              <a:rPr lang="en-GB" sz="1800" dirty="0" err="1">
                <a:effectLst/>
                <a:latin typeface="Segoe UI" panose="020B0502040204020203" pitchFamily="34" charset="0"/>
              </a:rPr>
              <a:t>selecion</a:t>
            </a:r>
            <a:r>
              <a:rPr lang="en-GB" sz="1800" dirty="0">
                <a:effectLst/>
                <a:latin typeface="Segoe UI" panose="020B0502040204020203" pitchFamily="34" charset="0"/>
              </a:rPr>
              <a:t> de </a:t>
            </a:r>
            <a:r>
              <a:rPr lang="en-GB" sz="1800" dirty="0" err="1">
                <a:effectLst/>
                <a:latin typeface="Segoe UI" panose="020B0502040204020203" pitchFamily="34" charset="0"/>
              </a:rPr>
              <a:t>modelos</a:t>
            </a:r>
            <a:r>
              <a:rPr lang="en-GB" sz="1800" dirty="0">
                <a:effectLst/>
                <a:latin typeface="Segoe UI" panose="020B0502040204020203" pitchFamily="34" charset="0"/>
              </a:rPr>
              <a:t> (</a:t>
            </a:r>
            <a:r>
              <a:rPr lang="en-GB" sz="1800" dirty="0" err="1">
                <a:effectLst/>
                <a:latin typeface="Segoe UI" panose="020B0502040204020203" pitchFamily="34" charset="0"/>
              </a:rPr>
              <a:t>Comparacion</a:t>
            </a:r>
            <a:r>
              <a:rPr lang="en-GB" sz="1800" dirty="0">
                <a:effectLst/>
                <a:latin typeface="Segoe UI" panose="020B0502040204020203" pitchFamily="34" charset="0"/>
              </a:rPr>
              <a:t> </a:t>
            </a:r>
            <a:r>
              <a:rPr lang="en-GB" sz="1800" dirty="0" err="1">
                <a:effectLst/>
                <a:latin typeface="Segoe UI" panose="020B0502040204020203" pitchFamily="34" charset="0"/>
              </a:rPr>
              <a:t>por</a:t>
            </a:r>
            <a:r>
              <a:rPr lang="en-GB" sz="1800" dirty="0">
                <a:effectLst/>
                <a:latin typeface="Segoe UI" panose="020B0502040204020203" pitchFamily="34" charset="0"/>
              </a:rPr>
              <a:t> </a:t>
            </a:r>
            <a:r>
              <a:rPr lang="en-GB" sz="1800" dirty="0" err="1">
                <a:effectLst/>
                <a:latin typeface="Segoe UI" panose="020B0502040204020203" pitchFamily="34" charset="0"/>
              </a:rPr>
              <a:t>caracteristicas</a:t>
            </a:r>
            <a:r>
              <a:rPr lang="en-GB" sz="1800" dirty="0">
                <a:effectLst/>
                <a:latin typeface="Segoe UI" panose="020B0502040204020203" pitchFamily="34" charset="0"/>
              </a:rPr>
              <a:t>)</a:t>
            </a:r>
            <a:endParaRPr lang="en-GB" dirty="0"/>
          </a:p>
        </p:txBody>
      </p:sp>
      <p:sp>
        <p:nvSpPr>
          <p:cNvPr id="4" name="Slide Number Placeholder 3"/>
          <p:cNvSpPr>
            <a:spLocks noGrp="1"/>
          </p:cNvSpPr>
          <p:nvPr>
            <p:ph type="sldNum" sz="quarter" idx="5"/>
          </p:nvPr>
        </p:nvSpPr>
        <p:spPr/>
        <p:txBody>
          <a:bodyPr/>
          <a:lstStyle/>
          <a:p>
            <a:fld id="{D2D76E09-41B7-FE4E-B099-04DFD58B8CF1}" type="slidenum">
              <a:rPr lang="en-US" smtClean="0"/>
              <a:t>30</a:t>
            </a:fld>
            <a:endParaRPr lang="en-US" dirty="0"/>
          </a:p>
        </p:txBody>
      </p:sp>
    </p:spTree>
    <p:extLst>
      <p:ext uri="{BB962C8B-B14F-4D97-AF65-F5344CB8AC3E}">
        <p14:creationId xmlns:p14="http://schemas.microsoft.com/office/powerpoint/2010/main" val="1858929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Slide: training (steps, splitting dataset, hyperparameter selection)</a:t>
            </a:r>
            <a:br>
              <a:rPr lang="en-US" sz="1800" dirty="0">
                <a:effectLst/>
                <a:latin typeface="Segoe UI" panose="020B0502040204020203" pitchFamily="34" charset="0"/>
              </a:rPr>
            </a:br>
            <a:endParaRPr lang="en-GB" dirty="0"/>
          </a:p>
        </p:txBody>
      </p:sp>
      <p:sp>
        <p:nvSpPr>
          <p:cNvPr id="4" name="Slide Number Placeholder 3"/>
          <p:cNvSpPr>
            <a:spLocks noGrp="1"/>
          </p:cNvSpPr>
          <p:nvPr>
            <p:ph type="sldNum" sz="quarter" idx="5"/>
          </p:nvPr>
        </p:nvSpPr>
        <p:spPr/>
        <p:txBody>
          <a:bodyPr/>
          <a:lstStyle/>
          <a:p>
            <a:fld id="{D2D76E09-41B7-FE4E-B099-04DFD58B8CF1}" type="slidenum">
              <a:rPr lang="en-US" smtClean="0"/>
              <a:t>31</a:t>
            </a:fld>
            <a:endParaRPr lang="en-US" dirty="0"/>
          </a:p>
        </p:txBody>
      </p:sp>
    </p:spTree>
    <p:extLst>
      <p:ext uri="{BB962C8B-B14F-4D97-AF65-F5344CB8AC3E}">
        <p14:creationId xmlns:p14="http://schemas.microsoft.com/office/powerpoint/2010/main" val="1500191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rPr>
              <a:t>Slides: deployment (</a:t>
            </a:r>
            <a:r>
              <a:rPr lang="en-US" sz="1200" dirty="0" err="1">
                <a:effectLst/>
                <a:latin typeface="Segoe UI" panose="020B0502040204020203" pitchFamily="34" charset="0"/>
              </a:rPr>
              <a:t>canva</a:t>
            </a:r>
            <a:r>
              <a:rPr lang="en-US" sz="1200" dirty="0">
                <a:effectLst/>
                <a:latin typeface="Segoe UI" panose="020B0502040204020203" pitchFamily="34" charset="0"/>
              </a:rPr>
              <a:t> </a:t>
            </a:r>
            <a:r>
              <a:rPr lang="en-US" sz="1200" dirty="0" err="1">
                <a:effectLst/>
                <a:latin typeface="Segoe UI" panose="020B0502040204020203" pitchFamily="34" charset="0"/>
              </a:rPr>
              <a:t>proptype</a:t>
            </a:r>
            <a:r>
              <a:rPr lang="en-US" sz="1200" dirty="0">
                <a:effectLst/>
                <a:latin typeface="Segoe UI" panose="020B0502040204020203" pitchFamily="34" charset="0"/>
              </a:rPr>
              <a:t> + react native development pipeline)</a:t>
            </a:r>
            <a:endParaRPr lang="en-US" sz="1200" dirty="0">
              <a:effectLst/>
              <a:latin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D2D76E09-41B7-FE4E-B099-04DFD58B8CF1}" type="slidenum">
              <a:rPr lang="en-US" smtClean="0"/>
              <a:t>32</a:t>
            </a:fld>
            <a:endParaRPr lang="en-US" dirty="0"/>
          </a:p>
        </p:txBody>
      </p:sp>
    </p:spTree>
    <p:extLst>
      <p:ext uri="{BB962C8B-B14F-4D97-AF65-F5344CB8AC3E}">
        <p14:creationId xmlns:p14="http://schemas.microsoft.com/office/powerpoint/2010/main" val="1988255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33</a:t>
            </a:fld>
            <a:endParaRPr lang="en-US" dirty="0"/>
          </a:p>
        </p:txBody>
      </p:sp>
    </p:spTree>
    <p:extLst>
      <p:ext uri="{BB962C8B-B14F-4D97-AF65-F5344CB8AC3E}">
        <p14:creationId xmlns:p14="http://schemas.microsoft.com/office/powerpoint/2010/main" val="1146964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err="1"/>
              <a:t>Screen</a:t>
            </a:r>
            <a:r>
              <a:rPr lang="es-ES_tradnl" dirty="0"/>
              <a:t> </a:t>
            </a:r>
            <a:r>
              <a:rPr lang="es-ES_tradnl" dirty="0" err="1"/>
              <a:t>shot</a:t>
            </a:r>
            <a:r>
              <a:rPr lang="es-ES_tradnl" dirty="0"/>
              <a:t> </a:t>
            </a:r>
            <a:r>
              <a:rPr lang="es-ES_tradnl" dirty="0" err="1"/>
              <a:t>of</a:t>
            </a:r>
            <a:r>
              <a:rPr lang="es-ES_tradnl" dirty="0"/>
              <a:t> app</a:t>
            </a:r>
            <a:endParaRPr lang="en-GB" dirty="0"/>
          </a:p>
        </p:txBody>
      </p:sp>
      <p:sp>
        <p:nvSpPr>
          <p:cNvPr id="4" name="Slide Number Placeholder 3"/>
          <p:cNvSpPr>
            <a:spLocks noGrp="1"/>
          </p:cNvSpPr>
          <p:nvPr>
            <p:ph type="sldNum" sz="quarter" idx="5"/>
          </p:nvPr>
        </p:nvSpPr>
        <p:spPr/>
        <p:txBody>
          <a:bodyPr/>
          <a:lstStyle/>
          <a:p>
            <a:fld id="{D2D76E09-41B7-FE4E-B099-04DFD58B8CF1}" type="slidenum">
              <a:rPr lang="en-US" smtClean="0"/>
              <a:t>34</a:t>
            </a:fld>
            <a:endParaRPr lang="en-US" dirty="0"/>
          </a:p>
        </p:txBody>
      </p:sp>
    </p:spTree>
    <p:extLst>
      <p:ext uri="{BB962C8B-B14F-4D97-AF65-F5344CB8AC3E}">
        <p14:creationId xmlns:p14="http://schemas.microsoft.com/office/powerpoint/2010/main" val="2726292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err="1"/>
              <a:t>Screen</a:t>
            </a:r>
            <a:r>
              <a:rPr lang="es-ES_tradnl" dirty="0"/>
              <a:t> </a:t>
            </a:r>
            <a:r>
              <a:rPr lang="es-ES_tradnl" dirty="0" err="1"/>
              <a:t>shot</a:t>
            </a:r>
            <a:r>
              <a:rPr lang="es-ES_tradnl" dirty="0"/>
              <a:t> </a:t>
            </a:r>
            <a:r>
              <a:rPr lang="es-ES_tradnl" dirty="0" err="1"/>
              <a:t>of</a:t>
            </a:r>
            <a:r>
              <a:rPr lang="es-ES_tradnl" dirty="0"/>
              <a:t> app</a:t>
            </a:r>
            <a:endParaRPr lang="en-GB" dirty="0"/>
          </a:p>
        </p:txBody>
      </p:sp>
      <p:sp>
        <p:nvSpPr>
          <p:cNvPr id="4" name="Slide Number Placeholder 3"/>
          <p:cNvSpPr>
            <a:spLocks noGrp="1"/>
          </p:cNvSpPr>
          <p:nvPr>
            <p:ph type="sldNum" sz="quarter" idx="5"/>
          </p:nvPr>
        </p:nvSpPr>
        <p:spPr/>
        <p:txBody>
          <a:bodyPr/>
          <a:lstStyle/>
          <a:p>
            <a:fld id="{D2D76E09-41B7-FE4E-B099-04DFD58B8CF1}" type="slidenum">
              <a:rPr lang="en-US" smtClean="0"/>
              <a:t>35</a:t>
            </a:fld>
            <a:endParaRPr lang="en-US" dirty="0"/>
          </a:p>
        </p:txBody>
      </p:sp>
    </p:spTree>
    <p:extLst>
      <p:ext uri="{BB962C8B-B14F-4D97-AF65-F5344CB8AC3E}">
        <p14:creationId xmlns:p14="http://schemas.microsoft.com/office/powerpoint/2010/main" val="3167919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36</a:t>
            </a:fld>
            <a:endParaRPr lang="en-US" dirty="0"/>
          </a:p>
        </p:txBody>
      </p:sp>
    </p:spTree>
    <p:extLst>
      <p:ext uri="{BB962C8B-B14F-4D97-AF65-F5344CB8AC3E}">
        <p14:creationId xmlns:p14="http://schemas.microsoft.com/office/powerpoint/2010/main" val="1971307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D76E09-41B7-FE4E-B099-04DFD58B8CF1}" type="slidenum">
              <a:rPr lang="en-US" smtClean="0"/>
              <a:t>37</a:t>
            </a:fld>
            <a:endParaRPr lang="en-US" dirty="0"/>
          </a:p>
        </p:txBody>
      </p:sp>
    </p:spTree>
    <p:extLst>
      <p:ext uri="{BB962C8B-B14F-4D97-AF65-F5344CB8AC3E}">
        <p14:creationId xmlns:p14="http://schemas.microsoft.com/office/powerpoint/2010/main" val="1221785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tabLst>
                <a:tab pos="457200" algn="l"/>
              </a:tabLst>
            </a:pPr>
            <a:r>
              <a:rPr lang="en-GB" sz="1800" dirty="0">
                <a:effectLst/>
                <a:latin typeface="Times New Roman" panose="02020603050405020304" pitchFamily="18" charset="0"/>
                <a:ea typeface="Times New Roman" panose="02020603050405020304" pitchFamily="18" charset="0"/>
              </a:rPr>
              <a:t>Improved Geographical Focus: The current data used in the crop yield prediction app project was generalized. To enhance accuracy, it would be beneficial to concentrate on a specific geographical area and make predictions that are more tailored to that region. By narrowing down the analysis to a specific area, factors specific to that location, such as soil type, climate, and local agricultural practices, can be considered, resulting in more accurate predictions.</a:t>
            </a:r>
          </a:p>
          <a:p>
            <a:pPr marL="342900" lvl="0" indent="-342900">
              <a:tabLst>
                <a:tab pos="457200" algn="l"/>
              </a:tabLst>
            </a:pPr>
            <a:r>
              <a:rPr lang="en-GB" sz="1800" dirty="0">
                <a:effectLst/>
                <a:latin typeface="Times New Roman" panose="02020603050405020304" pitchFamily="18" charset="0"/>
                <a:ea typeface="Times New Roman" panose="02020603050405020304" pitchFamily="18" charset="0"/>
              </a:rPr>
              <a:t>Seasonal Mean Exploration: Instead of relying solely on yearly means, it would be valuable to explore seasonal means in the data analysis. Crop yields can be influenced by various seasonal factors, such as temperature variations, precipitation patterns, and day length. By examining seasonal means, the app can capture the impact of these factors on crop growth and incorporate them into the prediction model. This will enable more nuanced and precise predictions throughout the different seasons.</a:t>
            </a:r>
          </a:p>
          <a:p>
            <a:pPr marL="342900" lvl="0" indent="-342900">
              <a:tabLst>
                <a:tab pos="457200" algn="l"/>
              </a:tabLst>
            </a:pPr>
            <a:r>
              <a:rPr lang="en-GB" sz="1800" dirty="0">
                <a:effectLst/>
                <a:latin typeface="Times New Roman" panose="02020603050405020304" pitchFamily="18" charset="0"/>
                <a:ea typeface="Times New Roman" panose="02020603050405020304" pitchFamily="18" charset="0"/>
              </a:rPr>
              <a:t>Integration of Weather Forecasting: Integrating real-time weather conditions into the app would be a significant enhancement. By accessing weather forecasting data, the app can incorporate the latest weather information, such as temperature, rainfall, and humidity, into the prediction model. This dynamic approach will allow the app to provide more accurate and up-to-date predictions based on the current weather conditions, thus enhancing the reliability of the crop yield predictions.</a:t>
            </a:r>
          </a:p>
          <a:p>
            <a:pPr marL="342900" lvl="0" indent="-342900">
              <a:tabLst>
                <a:tab pos="457200" algn="l"/>
              </a:tabLst>
            </a:pPr>
            <a:r>
              <a:rPr lang="en-GB" sz="1800" dirty="0">
                <a:effectLst/>
                <a:latin typeface="Times New Roman" panose="02020603050405020304" pitchFamily="18" charset="0"/>
                <a:ea typeface="Times New Roman" panose="02020603050405020304" pitchFamily="18" charset="0"/>
              </a:rPr>
              <a:t>Analysis of Pesticide Effects: In addition to considering the quantity of pesticides used, it would be valuable to investigate how different types of pesticides affect crop yields. Different pesticides have varying modes of action and efficacy against specific pests or diseases. By incorporating information about the specific types of pesticides used, the app can </a:t>
            </a:r>
            <a:r>
              <a:rPr lang="en-GB" sz="1800" dirty="0" err="1">
                <a:effectLst/>
                <a:latin typeface="Times New Roman" panose="02020603050405020304" pitchFamily="18" charset="0"/>
                <a:ea typeface="Times New Roman" panose="02020603050405020304" pitchFamily="18" charset="0"/>
              </a:rPr>
              <a:t>analyze</a:t>
            </a:r>
            <a:r>
              <a:rPr lang="en-GB" sz="1800" dirty="0">
                <a:effectLst/>
                <a:latin typeface="Times New Roman" panose="02020603050405020304" pitchFamily="18" charset="0"/>
                <a:ea typeface="Times New Roman" panose="02020603050405020304" pitchFamily="18" charset="0"/>
              </a:rPr>
              <a:t> their impacts on crop health and yield. This analysis will provide valuable insights for farmers and agricultural practitioners to optimize pesticide selection and usage for improved crop productivity.</a:t>
            </a:r>
          </a:p>
          <a:p>
            <a:pPr marL="342900" lvl="0" indent="-342900">
              <a:tabLst>
                <a:tab pos="457200" algn="l"/>
              </a:tabLst>
            </a:pPr>
            <a:r>
              <a:rPr lang="en-GB" sz="1800" dirty="0">
                <a:effectLst/>
                <a:latin typeface="Times New Roman" panose="02020603050405020304" pitchFamily="18" charset="0"/>
                <a:ea typeface="Times New Roman" panose="02020603050405020304" pitchFamily="18" charset="0"/>
              </a:rPr>
              <a:t>Expansion to More Crops or Different Species: As a future development, it would be beneficial to expand the scope of the app to include more crop types or even different species within the same crop. Currently, the app focuses on a limited number of crops, but expanding the dataset to include a wider range of crops or different genetic varieties within a specific crop would enhance its usefulness and applicability. This expansion will provide farmers and researchers with valuable insights into the performance and potential yield variations across different crops or genetic strains, enabling more informed decision-making and customized recommendations for specific agricultural scenarios.</a:t>
            </a:r>
          </a:p>
        </p:txBody>
      </p:sp>
      <p:sp>
        <p:nvSpPr>
          <p:cNvPr id="4" name="Slide Number Placeholder 3"/>
          <p:cNvSpPr>
            <a:spLocks noGrp="1"/>
          </p:cNvSpPr>
          <p:nvPr>
            <p:ph type="sldNum" sz="quarter" idx="5"/>
          </p:nvPr>
        </p:nvSpPr>
        <p:spPr/>
        <p:txBody>
          <a:bodyPr/>
          <a:lstStyle/>
          <a:p>
            <a:fld id="{D2D76E09-41B7-FE4E-B099-04DFD58B8CF1}" type="slidenum">
              <a:rPr lang="en-US" smtClean="0"/>
              <a:t>38</a:t>
            </a:fld>
            <a:endParaRPr lang="en-US" dirty="0"/>
          </a:p>
        </p:txBody>
      </p:sp>
    </p:spTree>
    <p:extLst>
      <p:ext uri="{BB962C8B-B14F-4D97-AF65-F5344CB8AC3E}">
        <p14:creationId xmlns:p14="http://schemas.microsoft.com/office/powerpoint/2010/main" val="504518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effectLst/>
                <a:latin typeface="Times New Roman" panose="02020603050405020304" pitchFamily="18" charset="0"/>
                <a:ea typeface="Times New Roman" panose="02020603050405020304" pitchFamily="18" charset="0"/>
              </a:rPr>
              <a:t>There are 8 billion people in the world right now. </a:t>
            </a:r>
          </a:p>
          <a:p>
            <a:r>
              <a:rPr lang="en-GB" sz="1200" dirty="0">
                <a:effectLst/>
                <a:latin typeface="Times New Roman" panose="02020603050405020304" pitchFamily="18" charset="0"/>
                <a:ea typeface="Times New Roman" panose="02020603050405020304" pitchFamily="18" charset="0"/>
              </a:rPr>
              <a:t>And by 2050, that number is expected to reach 9.7 billion.</a:t>
            </a:r>
          </a:p>
          <a:p>
            <a:endParaRPr lang="en-GB" sz="1200" dirty="0">
              <a:effectLst/>
              <a:latin typeface="Times New Roman" panose="02020603050405020304" pitchFamily="18" charset="0"/>
              <a:ea typeface="Times New Roman" panose="02020603050405020304" pitchFamily="18" charset="0"/>
            </a:endParaRPr>
          </a:p>
          <a:p>
            <a:r>
              <a:rPr lang="en-GB" sz="1200" dirty="0">
                <a:effectLst/>
                <a:latin typeface="Times New Roman" panose="02020603050405020304" pitchFamily="18" charset="0"/>
                <a:ea typeface="Times New Roman" panose="02020603050405020304" pitchFamily="18" charset="0"/>
              </a:rPr>
              <a:t>That's a lot of mouths to feed! </a:t>
            </a:r>
          </a:p>
          <a:p>
            <a:endParaRPr lang="en-GB" dirty="0"/>
          </a:p>
        </p:txBody>
      </p:sp>
      <p:sp>
        <p:nvSpPr>
          <p:cNvPr id="4" name="Slide Number Placeholder 3"/>
          <p:cNvSpPr>
            <a:spLocks noGrp="1"/>
          </p:cNvSpPr>
          <p:nvPr>
            <p:ph type="sldNum" sz="quarter" idx="5"/>
          </p:nvPr>
        </p:nvSpPr>
        <p:spPr/>
        <p:txBody>
          <a:bodyPr/>
          <a:lstStyle/>
          <a:p>
            <a:fld id="{D2D76E09-41B7-FE4E-B099-04DFD58B8CF1}" type="slidenum">
              <a:rPr lang="en-US" smtClean="0"/>
              <a:t>5</a:t>
            </a:fld>
            <a:endParaRPr lang="en-US" dirty="0"/>
          </a:p>
        </p:txBody>
      </p:sp>
    </p:spTree>
    <p:extLst>
      <p:ext uri="{BB962C8B-B14F-4D97-AF65-F5344CB8AC3E}">
        <p14:creationId xmlns:p14="http://schemas.microsoft.com/office/powerpoint/2010/main" val="1153639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err="1"/>
              <a:t>Screen</a:t>
            </a:r>
            <a:r>
              <a:rPr lang="es-ES_tradnl" dirty="0"/>
              <a:t> </a:t>
            </a:r>
            <a:r>
              <a:rPr lang="es-ES_tradnl" dirty="0" err="1"/>
              <a:t>shot</a:t>
            </a:r>
            <a:r>
              <a:rPr lang="es-ES_tradnl" dirty="0"/>
              <a:t> </a:t>
            </a:r>
            <a:r>
              <a:rPr lang="es-ES_tradnl" dirty="0" err="1"/>
              <a:t>of</a:t>
            </a:r>
            <a:r>
              <a:rPr lang="es-ES_tradnl" dirty="0"/>
              <a:t> app</a:t>
            </a:r>
            <a:endParaRPr lang="en-GB" dirty="0"/>
          </a:p>
        </p:txBody>
      </p:sp>
      <p:sp>
        <p:nvSpPr>
          <p:cNvPr id="4" name="Slide Number Placeholder 3"/>
          <p:cNvSpPr>
            <a:spLocks noGrp="1"/>
          </p:cNvSpPr>
          <p:nvPr>
            <p:ph type="sldNum" sz="quarter" idx="5"/>
          </p:nvPr>
        </p:nvSpPr>
        <p:spPr/>
        <p:txBody>
          <a:bodyPr/>
          <a:lstStyle/>
          <a:p>
            <a:fld id="{D2D76E09-41B7-FE4E-B099-04DFD58B8CF1}" type="slidenum">
              <a:rPr lang="en-US" smtClean="0"/>
              <a:t>39</a:t>
            </a:fld>
            <a:endParaRPr lang="en-US" dirty="0"/>
          </a:p>
        </p:txBody>
      </p:sp>
    </p:spTree>
    <p:extLst>
      <p:ext uri="{BB962C8B-B14F-4D97-AF65-F5344CB8AC3E}">
        <p14:creationId xmlns:p14="http://schemas.microsoft.com/office/powerpoint/2010/main" val="9658514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40</a:t>
            </a:fld>
            <a:endParaRPr lang="en-US" dirty="0"/>
          </a:p>
        </p:txBody>
      </p:sp>
    </p:spTree>
    <p:extLst>
      <p:ext uri="{BB962C8B-B14F-4D97-AF65-F5344CB8AC3E}">
        <p14:creationId xmlns:p14="http://schemas.microsoft.com/office/powerpoint/2010/main" val="523322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effectLst/>
                <a:latin typeface="Times New Roman" panose="02020603050405020304" pitchFamily="18" charset="0"/>
                <a:ea typeface="Times New Roman" panose="02020603050405020304" pitchFamily="18" charset="0"/>
              </a:rPr>
              <a:t>Agriculture is one of the most important industries in the world, providing food and raw materials for human consumption and industrial use. However, the current agricultural system is facing several challenges that threaten its sustainability, including population growth, climate change, and resource depletion.</a:t>
            </a:r>
          </a:p>
          <a:p>
            <a:endParaRPr lang="en-GB" sz="12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2D76E09-41B7-FE4E-B099-04DFD58B8CF1}" type="slidenum">
              <a:rPr lang="en-US" smtClean="0"/>
              <a:t>6</a:t>
            </a:fld>
            <a:endParaRPr lang="en-US" dirty="0"/>
          </a:p>
        </p:txBody>
      </p:sp>
    </p:spTree>
    <p:extLst>
      <p:ext uri="{BB962C8B-B14F-4D97-AF65-F5344CB8AC3E}">
        <p14:creationId xmlns:p14="http://schemas.microsoft.com/office/powerpoint/2010/main" val="934330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Times New Roman" panose="02020603050405020304" pitchFamily="18" charset="0"/>
                <a:ea typeface="Times New Roman" panose="02020603050405020304" pitchFamily="18" charset="0"/>
              </a:rPr>
              <a:t>According to the United Nations, the </a:t>
            </a:r>
            <a:r>
              <a:rPr lang="en-GB" sz="1200" b="1" dirty="0">
                <a:effectLst/>
                <a:latin typeface="Times New Roman" panose="02020603050405020304" pitchFamily="18" charset="0"/>
                <a:ea typeface="Times New Roman" panose="02020603050405020304" pitchFamily="18" charset="0"/>
              </a:rPr>
              <a:t>global population is expected to reach more than 9.5 billion by 2050, and nearly 11 billion by the end of the century</a:t>
            </a:r>
            <a:r>
              <a:rPr lang="en-GB" sz="1200" dirty="0">
                <a:effectLst/>
                <a:latin typeface="Times New Roman" panose="02020603050405020304" pitchFamily="18" charset="0"/>
                <a:ea typeface="Times New Roman" panose="02020603050405020304" pitchFamily="18" charset="0"/>
              </a:rPr>
              <a:t> (UN, 2019). This exponential population growth poses a significant challenge to the agricultural sector, as it is estimated that </a:t>
            </a:r>
            <a:r>
              <a:rPr lang="en-GB" sz="1200" b="1" dirty="0">
                <a:effectLst/>
                <a:latin typeface="Times New Roman" panose="02020603050405020304" pitchFamily="18" charset="0"/>
                <a:ea typeface="Times New Roman" panose="02020603050405020304" pitchFamily="18" charset="0"/>
              </a:rPr>
              <a:t>food production must increase by 70% to feed the world's population</a:t>
            </a:r>
            <a:r>
              <a:rPr lang="en-GB" sz="1200" dirty="0">
                <a:effectLst/>
                <a:latin typeface="Times New Roman" panose="02020603050405020304" pitchFamily="18" charset="0"/>
                <a:ea typeface="Times New Roman" panose="02020603050405020304" pitchFamily="18" charset="0"/>
              </a:rPr>
              <a:t> by 2050 (FAO, 2009).</a:t>
            </a:r>
          </a:p>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7</a:t>
            </a:fld>
            <a:endParaRPr lang="en-US" dirty="0"/>
          </a:p>
        </p:txBody>
      </p:sp>
    </p:spTree>
    <p:extLst>
      <p:ext uri="{BB962C8B-B14F-4D97-AF65-F5344CB8AC3E}">
        <p14:creationId xmlns:p14="http://schemas.microsoft.com/office/powerpoint/2010/main" val="2126171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effectLst/>
                <a:latin typeface="Times New Roman" panose="02020603050405020304" pitchFamily="18" charset="0"/>
                <a:ea typeface="Times New Roman" panose="02020603050405020304" pitchFamily="18" charset="0"/>
              </a:rPr>
              <a:t>The current agricultural system is unsustainable for several reasons. Firstly, the system is heavily reliant on </a:t>
            </a:r>
            <a:r>
              <a:rPr lang="en-GB" sz="1200" b="1" dirty="0">
                <a:effectLst/>
                <a:latin typeface="Times New Roman" panose="02020603050405020304" pitchFamily="18" charset="0"/>
                <a:ea typeface="Times New Roman" panose="02020603050405020304" pitchFamily="18" charset="0"/>
              </a:rPr>
              <a:t>finite resources</a:t>
            </a:r>
            <a:r>
              <a:rPr lang="en-GB" sz="1200" dirty="0">
                <a:effectLst/>
                <a:latin typeface="Times New Roman" panose="02020603050405020304" pitchFamily="18" charset="0"/>
                <a:ea typeface="Times New Roman" panose="02020603050405020304" pitchFamily="18" charset="0"/>
              </a:rPr>
              <a:t>, such as water and fossil fuels. The intensive use of these resources has led to their depletion and has caused negative environmental impacts such as soil degradation and water pollution. This, in turn, has decreased the productivity and the quality of land and water resources, threatening the long-term viability of the agricultural system.</a:t>
            </a:r>
          </a:p>
          <a:p>
            <a:endParaRPr lang="en-GB" sz="1200" dirty="0">
              <a:effectLst/>
              <a:latin typeface="Times New Roman" panose="02020603050405020304" pitchFamily="18" charset="0"/>
              <a:ea typeface="Times New Roman" panose="02020603050405020304" pitchFamily="18" charset="0"/>
            </a:endParaRPr>
          </a:p>
          <a:p>
            <a:r>
              <a:rPr lang="en-GB" sz="1200" dirty="0">
                <a:effectLst/>
                <a:latin typeface="Times New Roman" panose="02020603050405020304" pitchFamily="18" charset="0"/>
                <a:ea typeface="Times New Roman" panose="02020603050405020304" pitchFamily="18" charset="0"/>
              </a:rPr>
              <a:t>Secondly, the current system is </a:t>
            </a:r>
            <a:r>
              <a:rPr lang="en-GB" sz="1200" b="1" dirty="0">
                <a:effectLst/>
                <a:latin typeface="Times New Roman" panose="02020603050405020304" pitchFamily="18" charset="0"/>
                <a:ea typeface="Times New Roman" panose="02020603050405020304" pitchFamily="18" charset="0"/>
              </a:rPr>
              <a:t>heavily dependent on chemical inputs</a:t>
            </a:r>
            <a:r>
              <a:rPr lang="en-GB" sz="1200" dirty="0">
                <a:effectLst/>
                <a:latin typeface="Times New Roman" panose="02020603050405020304" pitchFamily="18" charset="0"/>
                <a:ea typeface="Times New Roman" panose="02020603050405020304" pitchFamily="18" charset="0"/>
              </a:rPr>
              <a:t>, such as fertilizers and pesticides, to increase productivity. However, these inputs have negative environmental and health impacts. For example, the excessive use of fertilizers can lead to soil degradation and water pollution, while the overuse of pesticides can lead to pest resistance, the contamination of water resources, and the loss of biodiversity.</a:t>
            </a:r>
          </a:p>
          <a:p>
            <a:endParaRPr lang="en-GB" sz="1200" dirty="0">
              <a:effectLst/>
              <a:latin typeface="Times New Roman" panose="02020603050405020304" pitchFamily="18" charset="0"/>
              <a:ea typeface="Times New Roman" panose="02020603050405020304" pitchFamily="18" charset="0"/>
            </a:endParaRPr>
          </a:p>
          <a:p>
            <a:r>
              <a:rPr lang="en-GB" sz="1200" dirty="0">
                <a:effectLst/>
                <a:latin typeface="Times New Roman" panose="02020603050405020304" pitchFamily="18" charset="0"/>
                <a:ea typeface="Times New Roman" panose="02020603050405020304" pitchFamily="18" charset="0"/>
              </a:rPr>
              <a:t>Thirdly, the current agricultural system is </a:t>
            </a:r>
            <a:r>
              <a:rPr lang="en-GB" sz="1200" b="1" dirty="0">
                <a:effectLst/>
                <a:latin typeface="Times New Roman" panose="02020603050405020304" pitchFamily="18" charset="0"/>
                <a:ea typeface="Times New Roman" panose="02020603050405020304" pitchFamily="18" charset="0"/>
              </a:rPr>
              <a:t>vulnerable to climate change</a:t>
            </a:r>
            <a:r>
              <a:rPr lang="en-GB" sz="1200" dirty="0">
                <a:effectLst/>
                <a:latin typeface="Times New Roman" panose="02020603050405020304" pitchFamily="18" charset="0"/>
                <a:ea typeface="Times New Roman" panose="02020603050405020304" pitchFamily="18" charset="0"/>
              </a:rPr>
              <a:t>. Climate change has brought about unpredictable weather patterns, including droughts, floods, and extreme temperatures, which have negatively affected crop yields and food security. Climate change has also increased the incidence of pests and diseases that affect crops, making it more difficult for farmers to sustainably produce food.</a:t>
            </a:r>
          </a:p>
          <a:p>
            <a:endParaRPr lang="en-GB" sz="1200" dirty="0">
              <a:effectLst/>
              <a:latin typeface="Times New Roman" panose="02020603050405020304" pitchFamily="18" charset="0"/>
              <a:ea typeface="Times New Roman" panose="02020603050405020304" pitchFamily="18" charset="0"/>
            </a:endParaRPr>
          </a:p>
          <a:p>
            <a:r>
              <a:rPr lang="en-GB" sz="1200" dirty="0">
                <a:effectLst/>
                <a:latin typeface="Times New Roman" panose="02020603050405020304" pitchFamily="18" charset="0"/>
                <a:ea typeface="Times New Roman" panose="02020603050405020304" pitchFamily="18" charset="0"/>
              </a:rPr>
              <a:t>Fourthly, the current system has created </a:t>
            </a:r>
            <a:r>
              <a:rPr lang="en-GB" sz="1200" b="1" dirty="0">
                <a:effectLst/>
                <a:latin typeface="Times New Roman" panose="02020603050405020304" pitchFamily="18" charset="0"/>
                <a:ea typeface="Times New Roman" panose="02020603050405020304" pitchFamily="18" charset="0"/>
              </a:rPr>
              <a:t>economic and social challenges</a:t>
            </a:r>
            <a:r>
              <a:rPr lang="en-GB" sz="1200" dirty="0">
                <a:effectLst/>
                <a:latin typeface="Times New Roman" panose="02020603050405020304" pitchFamily="18" charset="0"/>
                <a:ea typeface="Times New Roman" panose="02020603050405020304" pitchFamily="18" charset="0"/>
              </a:rPr>
              <a:t>. The concentration of agricultural production in large-scale commercial operations has led to the displacement of small farmers and rural communities, causing social disruption and economic inequality. Additionally, the current system is often characterized by market-driven policies that prioritize profits over sustainability, often leading to environmental degradation and social injustice.</a:t>
            </a:r>
          </a:p>
          <a:p>
            <a:endParaRPr lang="en-GB" sz="1200" dirty="0">
              <a:effectLst/>
              <a:latin typeface="Times New Roman" panose="02020603050405020304" pitchFamily="18" charset="0"/>
              <a:ea typeface="Times New Roman" panose="02020603050405020304" pitchFamily="18" charset="0"/>
            </a:endParaRPr>
          </a:p>
          <a:p>
            <a:r>
              <a:rPr lang="en-GB" sz="1200" dirty="0">
                <a:effectLst/>
                <a:latin typeface="Times New Roman" panose="02020603050405020304" pitchFamily="18" charset="0"/>
                <a:ea typeface="Times New Roman" panose="02020603050405020304" pitchFamily="18" charset="0"/>
              </a:rPr>
              <a:t>Finally, the current agricultural system has led to </a:t>
            </a:r>
            <a:r>
              <a:rPr lang="en-GB" sz="1200" b="1" dirty="0">
                <a:effectLst/>
                <a:latin typeface="Times New Roman" panose="02020603050405020304" pitchFamily="18" charset="0"/>
                <a:ea typeface="Times New Roman" panose="02020603050405020304" pitchFamily="18" charset="0"/>
              </a:rPr>
              <a:t>negative health outcomes</a:t>
            </a:r>
            <a:r>
              <a:rPr lang="en-GB" sz="1200" dirty="0">
                <a:effectLst/>
                <a:latin typeface="Times New Roman" panose="02020603050405020304" pitchFamily="18" charset="0"/>
                <a:ea typeface="Times New Roman" panose="02020603050405020304" pitchFamily="18" charset="0"/>
              </a:rPr>
              <a:t>, both for workers in the agricultural industry and for consumers of agricultural products. Exposure to pesticides and other chemicals used in agriculture has been linked to a range of health problems, including cancer, respiratory disease, and birth defects. Additionally, the concentration of food production in large-scale commercial operations has led to the production of low-quality, processed foods that are high in fat, sugar, and salt, contributing to the global obesity epidemic.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Times New Roman" panose="02020603050405020304" pitchFamily="18" charset="0"/>
                <a:ea typeface="Times New Roman" panose="02020603050405020304" pitchFamily="18" charset="0"/>
              </a:rPr>
              <a:t>In summary, the current agricultural system is unsustainable due to its heavy reliance on finite resources, its dependence on chemical inputs, its vulnerability to climate change, its economic and social challenges, and its negative health outcomes. It is clear that a more sustainable approach to agriculture is needed to ensure the long-term viability of the system and to meet the needs of a growing global population.</a:t>
            </a:r>
          </a:p>
          <a:p>
            <a:endParaRPr lang="en-GB" dirty="0"/>
          </a:p>
        </p:txBody>
      </p:sp>
      <p:sp>
        <p:nvSpPr>
          <p:cNvPr id="4" name="Slide Number Placeholder 3"/>
          <p:cNvSpPr>
            <a:spLocks noGrp="1"/>
          </p:cNvSpPr>
          <p:nvPr>
            <p:ph type="sldNum" sz="quarter" idx="5"/>
          </p:nvPr>
        </p:nvSpPr>
        <p:spPr/>
        <p:txBody>
          <a:bodyPr/>
          <a:lstStyle/>
          <a:p>
            <a:fld id="{D2D76E09-41B7-FE4E-B099-04DFD58B8CF1}" type="slidenum">
              <a:rPr lang="en-US" smtClean="0"/>
              <a:t>8</a:t>
            </a:fld>
            <a:endParaRPr lang="en-US" dirty="0"/>
          </a:p>
        </p:txBody>
      </p:sp>
    </p:spTree>
    <p:extLst>
      <p:ext uri="{BB962C8B-B14F-4D97-AF65-F5344CB8AC3E}">
        <p14:creationId xmlns:p14="http://schemas.microsoft.com/office/powerpoint/2010/main" val="3338806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9</a:t>
            </a:fld>
            <a:endParaRPr lang="en-US" dirty="0"/>
          </a:p>
        </p:txBody>
      </p:sp>
    </p:spTree>
    <p:extLst>
      <p:ext uri="{BB962C8B-B14F-4D97-AF65-F5344CB8AC3E}">
        <p14:creationId xmlns:p14="http://schemas.microsoft.com/office/powerpoint/2010/main" val="1925855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D76E09-41B7-FE4E-B099-04DFD58B8CF1}" type="slidenum">
              <a:rPr lang="en-US" smtClean="0"/>
              <a:t>12</a:t>
            </a:fld>
            <a:endParaRPr lang="en-US" dirty="0"/>
          </a:p>
        </p:txBody>
      </p:sp>
    </p:spTree>
    <p:extLst>
      <p:ext uri="{BB962C8B-B14F-4D97-AF65-F5344CB8AC3E}">
        <p14:creationId xmlns:p14="http://schemas.microsoft.com/office/powerpoint/2010/main" val="3084375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Machine learning has several advantages in solving complex problems, including:</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Ability to handle large and complex datasets: Machine learning algorithms can handle large and complex datasets that may be difficult for humans to </a:t>
            </a:r>
            <a:r>
              <a:rPr lang="en-GB" sz="1800" dirty="0" err="1">
                <a:effectLst/>
                <a:latin typeface="Times New Roman" panose="02020603050405020304" pitchFamily="18" charset="0"/>
                <a:ea typeface="Times New Roman" panose="02020603050405020304" pitchFamily="18" charset="0"/>
                <a:cs typeface="Times New Roman" panose="02020603050405020304" pitchFamily="18" charset="0"/>
              </a:rPr>
              <a:t>analyze</a:t>
            </a: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Scalability: Machine learning algorithms can scale to handle increasing amounts of data and can be applied to a wide range of problems.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Speed and efficiency: Machine learning algorithms can quickly </a:t>
            </a:r>
            <a:r>
              <a:rPr lang="en-GB" sz="1800" dirty="0" err="1">
                <a:effectLst/>
                <a:latin typeface="Times New Roman" panose="02020603050405020304" pitchFamily="18" charset="0"/>
                <a:ea typeface="Times New Roman" panose="02020603050405020304" pitchFamily="18" charset="0"/>
                <a:cs typeface="Times New Roman" panose="02020603050405020304" pitchFamily="18" charset="0"/>
              </a:rPr>
              <a:t>analyze</a:t>
            </a: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 large amounts of data and provide insights that would be time-consuming or impossible for humans to obtain.</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Flexibility: Machine learning algorithms can be applied to a wide range of problems across different industries and domains.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Continuous learning: Machine learning algorithms can continuously learn and improve as they receive more data, allowing for ongoing optimization and better performance over time.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D2D76E09-41B7-FE4E-B099-04DFD58B8CF1}" type="slidenum">
              <a:rPr lang="en-US" smtClean="0"/>
              <a:t>14</a:t>
            </a:fld>
            <a:endParaRPr lang="en-US" dirty="0"/>
          </a:p>
        </p:txBody>
      </p:sp>
    </p:spTree>
    <p:extLst>
      <p:ext uri="{BB962C8B-B14F-4D97-AF65-F5344CB8AC3E}">
        <p14:creationId xmlns:p14="http://schemas.microsoft.com/office/powerpoint/2010/main" val="248078814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6D0534-BB92-D249-82B9-49A38E7BB51A}" type="datetime1">
              <a:rPr lang="en-US" smtClean="0"/>
              <a:t>5/23/2023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32673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922B72-5EFB-2B4D-BBDF-916337A53DC6}" type="datetime1">
              <a:rPr lang="en-US" smtClean="0"/>
              <a:t>5/23/2023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16891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6B05E1-C71E-544E-9F74-844878BC4783}" type="datetime1">
              <a:rPr lang="en-US" smtClean="0"/>
              <a:t>5/23/2023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76527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EE8AFE-A49F-3347-91BC-9E8CE1BCC4B4}" type="datetime1">
              <a:rPr lang="en-US" smtClean="0"/>
              <a:t>5/23/2023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05088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5EA109CB-DDDB-7949-A85C-355CAB3D7576}" type="datetime1">
              <a:rPr lang="en-US" smtClean="0"/>
              <a:t>5/23/2023</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8566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E56BB9-C860-D945-A0DA-AC84E1154E6B}" type="datetime1">
              <a:rPr lang="en-US" smtClean="0"/>
              <a:t>5/23/2023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88177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C5F966-147F-B24F-8855-ADF4B9638779}" type="datetime1">
              <a:rPr lang="en-US" smtClean="0"/>
              <a:t>5/23/2023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62686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2BB21E-6508-274A-8215-090AB0A8BFD7}" type="datetime1">
              <a:rPr lang="en-US" smtClean="0"/>
              <a:t>5/23/2023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81467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5E3B75-9C36-5140-9B2C-4AB02DB5CE55}" type="datetime1">
              <a:rPr lang="en-US" smtClean="0"/>
              <a:t>5/23/2023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776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F7E5107-D26A-8749-91B4-BDF6C1B6361A}" type="datetime1">
              <a:rPr lang="en-US" smtClean="0"/>
              <a:t>5/23/2023</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11674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CC6945-859D-154B-9E61-3980F2B5BC84}" type="datetime1">
              <a:rPr lang="en-US" smtClean="0"/>
              <a:t>5/23/2023</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1372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E2B6D2D-DD65-7542-B616-C09BD0686257}" type="datetime1">
              <a:rPr lang="en-US" smtClean="0"/>
              <a:t>5/23/2023</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75904696"/>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microsoft.com/office/2007/relationships/hdphoto" Target="../media/hdphoto3.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5.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13" Type="http://schemas.microsoft.com/office/2007/relationships/diagramDrawing" Target="../diagrams/drawing5.xml"/><Relationship Id="rId3" Type="http://schemas.openxmlformats.org/officeDocument/2006/relationships/image" Target="../media/image3.png"/><Relationship Id="rId7" Type="http://schemas.openxmlformats.org/officeDocument/2006/relationships/diagramColors" Target="../diagrams/colors4.xml"/><Relationship Id="rId12" Type="http://schemas.openxmlformats.org/officeDocument/2006/relationships/diagramColors" Target="../diagrams/colors5.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QuickStyle" Target="../diagrams/quickStyle4.xml"/><Relationship Id="rId11" Type="http://schemas.openxmlformats.org/officeDocument/2006/relationships/diagramQuickStyle" Target="../diagrams/quickStyle5.xml"/><Relationship Id="rId5" Type="http://schemas.openxmlformats.org/officeDocument/2006/relationships/diagramLayout" Target="../diagrams/layout4.xml"/><Relationship Id="rId10" Type="http://schemas.openxmlformats.org/officeDocument/2006/relationships/diagramLayout" Target="../diagrams/layout5.xml"/><Relationship Id="rId4" Type="http://schemas.openxmlformats.org/officeDocument/2006/relationships/diagramData" Target="../diagrams/data4.xml"/><Relationship Id="rId9" Type="http://schemas.openxmlformats.org/officeDocument/2006/relationships/diagramData" Target="../diagrams/data5.xml"/></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3.pn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5.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8" Type="http://schemas.openxmlformats.org/officeDocument/2006/relationships/image" Target="../media/image55.jpg"/><Relationship Id="rId3" Type="http://schemas.microsoft.com/office/2007/relationships/hdphoto" Target="../media/hdphoto1.wdp"/><Relationship Id="rId7" Type="http://schemas.openxmlformats.org/officeDocument/2006/relationships/image" Target="../media/image54.jpg"/><Relationship Id="rId2" Type="http://schemas.openxmlformats.org/officeDocument/2006/relationships/image" Target="../media/image2.png"/><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53.png"/><Relationship Id="rId4" Type="http://schemas.openxmlformats.org/officeDocument/2006/relationships/image" Target="../media/image52.jpg"/><Relationship Id="rId9"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diagramDrawing" Target="../diagrams/drawing8.xml"/><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diagramColors" Target="../diagrams/colors8.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QuickStyle" Target="../diagrams/quickStyle8.xml"/><Relationship Id="rId5" Type="http://schemas.microsoft.com/office/2007/relationships/hdphoto" Target="../media/hdphoto4.wdp"/><Relationship Id="rId10" Type="http://schemas.openxmlformats.org/officeDocument/2006/relationships/diagramLayout" Target="../diagrams/layout8.xml"/><Relationship Id="rId4" Type="http://schemas.openxmlformats.org/officeDocument/2006/relationships/image" Target="../media/image58.png"/><Relationship Id="rId9" Type="http://schemas.openxmlformats.org/officeDocument/2006/relationships/diagramData" Target="../diagrams/data8.xml"/></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diagramColors" Target="../diagrams/colors9.xml"/><Relationship Id="rId11" Type="http://schemas.openxmlformats.org/officeDocument/2006/relationships/image" Target="../media/image62.png"/><Relationship Id="rId5" Type="http://schemas.openxmlformats.org/officeDocument/2006/relationships/diagramQuickStyle" Target="../diagrams/quickStyle9.xml"/><Relationship Id="rId10" Type="http://schemas.openxmlformats.org/officeDocument/2006/relationships/image" Target="../media/image61.png"/><Relationship Id="rId4" Type="http://schemas.openxmlformats.org/officeDocument/2006/relationships/diagramLayout" Target="../diagrams/layout9.xml"/><Relationship Id="rId9" Type="http://schemas.openxmlformats.org/officeDocument/2006/relationships/image" Target="../media/image60.png"/></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67.png"/><Relationship Id="rId18" Type="http://schemas.openxmlformats.org/officeDocument/2006/relationships/image" Target="../media/image72.svg"/><Relationship Id="rId26" Type="http://schemas.openxmlformats.org/officeDocument/2006/relationships/image" Target="../media/image80.svg"/><Relationship Id="rId3" Type="http://schemas.openxmlformats.org/officeDocument/2006/relationships/image" Target="../media/image3.png"/><Relationship Id="rId21" Type="http://schemas.openxmlformats.org/officeDocument/2006/relationships/image" Target="../media/image75.png"/><Relationship Id="rId7" Type="http://schemas.microsoft.com/office/2007/relationships/hdphoto" Target="../media/hdphoto5.wdp"/><Relationship Id="rId12" Type="http://schemas.microsoft.com/office/2007/relationships/diagramDrawing" Target="../diagrams/drawing10.xml"/><Relationship Id="rId17" Type="http://schemas.openxmlformats.org/officeDocument/2006/relationships/image" Target="../media/image71.png"/><Relationship Id="rId25" Type="http://schemas.openxmlformats.org/officeDocument/2006/relationships/image" Target="../media/image79.png"/><Relationship Id="rId2" Type="http://schemas.openxmlformats.org/officeDocument/2006/relationships/notesSlide" Target="../notesSlides/notesSlide16.xml"/><Relationship Id="rId16" Type="http://schemas.openxmlformats.org/officeDocument/2006/relationships/image" Target="../media/image70.svg"/><Relationship Id="rId20" Type="http://schemas.openxmlformats.org/officeDocument/2006/relationships/image" Target="../media/image74.svg"/><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diagramColors" Target="../diagrams/colors10.xml"/><Relationship Id="rId24" Type="http://schemas.openxmlformats.org/officeDocument/2006/relationships/image" Target="../media/image78.svg"/><Relationship Id="rId5" Type="http://schemas.openxmlformats.org/officeDocument/2006/relationships/image" Target="../media/image65.svg"/><Relationship Id="rId15" Type="http://schemas.openxmlformats.org/officeDocument/2006/relationships/image" Target="../media/image69.png"/><Relationship Id="rId23" Type="http://schemas.openxmlformats.org/officeDocument/2006/relationships/image" Target="../media/image77.png"/><Relationship Id="rId10" Type="http://schemas.openxmlformats.org/officeDocument/2006/relationships/diagramQuickStyle" Target="../diagrams/quickStyle10.xml"/><Relationship Id="rId19" Type="http://schemas.openxmlformats.org/officeDocument/2006/relationships/image" Target="../media/image73.png"/><Relationship Id="rId4" Type="http://schemas.openxmlformats.org/officeDocument/2006/relationships/image" Target="../media/image64.png"/><Relationship Id="rId9" Type="http://schemas.openxmlformats.org/officeDocument/2006/relationships/diagramLayout" Target="../diagrams/layout10.xml"/><Relationship Id="rId14" Type="http://schemas.openxmlformats.org/officeDocument/2006/relationships/image" Target="../media/image68.svg"/><Relationship Id="rId22" Type="http://schemas.openxmlformats.org/officeDocument/2006/relationships/image" Target="../media/image76.sv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65.sv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65.sv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6.wdp"/><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65.sv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3.png"/><Relationship Id="rId7"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sv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png"/><Relationship Id="rId7"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85.svg"/><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3.png"/><Relationship Id="rId7" Type="http://schemas.openxmlformats.org/officeDocument/2006/relationships/image" Target="../media/image9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95.svg"/><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3.png"/><Relationship Id="rId7" Type="http://schemas.openxmlformats.org/officeDocument/2006/relationships/image" Target="../media/image10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svg"/><Relationship Id="rId4" Type="http://schemas.openxmlformats.org/officeDocument/2006/relationships/image" Target="../media/image98.png"/><Relationship Id="rId9" Type="http://schemas.microsoft.com/office/2007/relationships/hdphoto" Target="../media/hdphoto8.wdp"/></Relationships>
</file>

<file path=ppt/slides/_rels/slide33.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5.png"/><Relationship Id="rId7" Type="http://schemas.openxmlformats.org/officeDocument/2006/relationships/image" Target="../media/image10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image" Target="../media/image3.png"/><Relationship Id="rId7" Type="http://schemas.openxmlformats.org/officeDocument/2006/relationships/diagramData" Target="../diagrams/data11.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00.png"/><Relationship Id="rId11" Type="http://schemas.microsoft.com/office/2007/relationships/diagramDrawing" Target="../diagrams/drawing11.xml"/><Relationship Id="rId5" Type="http://schemas.openxmlformats.org/officeDocument/2006/relationships/image" Target="../media/image101.png"/><Relationship Id="rId10" Type="http://schemas.openxmlformats.org/officeDocument/2006/relationships/diagramColors" Target="../diagrams/colors11.xml"/><Relationship Id="rId4" Type="http://schemas.openxmlformats.org/officeDocument/2006/relationships/image" Target="../media/image105.png"/><Relationship Id="rId9" Type="http://schemas.openxmlformats.org/officeDocument/2006/relationships/diagramQuickStyle" Target="../diagrams/quickStyle11.xml"/></Relationships>
</file>

<file path=ppt/slides/_rels/slide35.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3.png"/><Relationship Id="rId7" Type="http://schemas.openxmlformats.org/officeDocument/2006/relationships/image" Target="../media/image11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01.png"/><Relationship Id="rId4" Type="http://schemas.openxmlformats.org/officeDocument/2006/relationships/image" Target="../media/image111.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s/_rels/slide3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image" Target="../media/image2.png"/><Relationship Id="rId7" Type="http://schemas.openxmlformats.org/officeDocument/2006/relationships/image" Target="../media/image3.png"/><Relationship Id="rId12" Type="http://schemas.microsoft.com/office/2007/relationships/diagramDrawing" Target="../diagrams/drawing13.xm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diagramColors" Target="../diagrams/colors13.xml"/><Relationship Id="rId5" Type="http://schemas.openxmlformats.org/officeDocument/2006/relationships/image" Target="../media/image5.png"/><Relationship Id="rId10" Type="http://schemas.openxmlformats.org/officeDocument/2006/relationships/diagramQuickStyle" Target="../diagrams/quickStyle13.xml"/><Relationship Id="rId4" Type="http://schemas.microsoft.com/office/2007/relationships/hdphoto" Target="../media/hdphoto1.wdp"/><Relationship Id="rId9" Type="http://schemas.openxmlformats.org/officeDocument/2006/relationships/diagramLayout" Target="../diagrams/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58.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6.sv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25.png"/><Relationship Id="rId5" Type="http://schemas.openxmlformats.org/officeDocument/2006/relationships/image" Target="../media/image3.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28">
            <a:extLst>
              <a:ext uri="{FF2B5EF4-FFF2-40B4-BE49-F238E27FC236}">
                <a16:creationId xmlns:a16="http://schemas.microsoft.com/office/drawing/2014/main" id="{EDF3BDB2-0586-430E-811A-74BAFDEE6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Rectangle 30">
            <a:extLst>
              <a:ext uri="{FF2B5EF4-FFF2-40B4-BE49-F238E27FC236}">
                <a16:creationId xmlns:a16="http://schemas.microsoft.com/office/drawing/2014/main" id="{821E305B-0351-4E03-8C1B-F23D3A346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152" y="928117"/>
            <a:ext cx="6629400"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2">
            <a:extLst>
              <a:ext uri="{FF2B5EF4-FFF2-40B4-BE49-F238E27FC236}">
                <a16:creationId xmlns:a16="http://schemas.microsoft.com/office/drawing/2014/main" id="{3C848660-F9C2-4F86-A218-6AE0FB4CC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1336" y="1110053"/>
            <a:ext cx="6630506" cy="4580301"/>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4961376" y="1432223"/>
            <a:ext cx="6057144" cy="3357976"/>
          </a:xfrm>
        </p:spPr>
        <p:txBody>
          <a:bodyPr>
            <a:normAutofit/>
          </a:bodyPr>
          <a:lstStyle/>
          <a:p>
            <a:r>
              <a:rPr lang="en-US" sz="6200" dirty="0"/>
              <a:t>CROP YIELD PREDICTION: </a:t>
            </a:r>
            <a:br>
              <a:rPr lang="en-US" sz="6200" dirty="0"/>
            </a:br>
            <a:r>
              <a:rPr lang="en-US" sz="6200" dirty="0"/>
              <a:t>CAN AI FEED THE WORLD?</a:t>
            </a:r>
          </a:p>
        </p:txBody>
      </p:sp>
      <p:sp>
        <p:nvSpPr>
          <p:cNvPr id="44" name="Rectangle 34">
            <a:extLst>
              <a:ext uri="{FF2B5EF4-FFF2-40B4-BE49-F238E27FC236}">
                <a16:creationId xmlns:a16="http://schemas.microsoft.com/office/drawing/2014/main" id="{5CABD882-B7CE-4433-B509-99205DB70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152" y="5780565"/>
            <a:ext cx="6629400"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36">
            <a:extLst>
              <a:ext uri="{FF2B5EF4-FFF2-40B4-BE49-F238E27FC236}">
                <a16:creationId xmlns:a16="http://schemas.microsoft.com/office/drawing/2014/main" id="{49F6A645-6137-4F43-8E88-D91CC337D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46" name="Oval 37">
              <a:extLst>
                <a:ext uri="{FF2B5EF4-FFF2-40B4-BE49-F238E27FC236}">
                  <a16:creationId xmlns:a16="http://schemas.microsoft.com/office/drawing/2014/main" id="{3A2C783A-4EEE-481B-815A-A1BB14F4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7" name="Oval 38">
              <a:extLst>
                <a:ext uri="{FF2B5EF4-FFF2-40B4-BE49-F238E27FC236}">
                  <a16:creationId xmlns:a16="http://schemas.microsoft.com/office/drawing/2014/main" id="{A0186437-0053-4886-B612-804E4DC90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8" name="Subtitle 7">
            <a:extLst>
              <a:ext uri="{FF2B5EF4-FFF2-40B4-BE49-F238E27FC236}">
                <a16:creationId xmlns:a16="http://schemas.microsoft.com/office/drawing/2014/main" id="{57FFE273-805C-47CC-98BD-C63CD14BF635}"/>
              </a:ext>
            </a:extLst>
          </p:cNvPr>
          <p:cNvSpPr>
            <a:spLocks noGrp="1"/>
          </p:cNvSpPr>
          <p:nvPr>
            <p:ph type="subTitle" idx="1"/>
          </p:nvPr>
        </p:nvSpPr>
        <p:spPr>
          <a:xfrm>
            <a:off x="4938490" y="4790198"/>
            <a:ext cx="6080030" cy="687058"/>
          </a:xfrm>
        </p:spPr>
        <p:txBody>
          <a:bodyPr>
            <a:normAutofit/>
          </a:bodyPr>
          <a:lstStyle/>
          <a:p>
            <a:r>
              <a:rPr lang="en-US" sz="1600">
                <a:solidFill>
                  <a:srgbClr val="000000"/>
                </a:solidFill>
              </a:rPr>
              <a:t>Sara Díaz del Ser</a:t>
            </a:r>
          </a:p>
          <a:p>
            <a:r>
              <a:rPr lang="en-US" sz="1600">
                <a:solidFill>
                  <a:srgbClr val="000000"/>
                </a:solidFill>
              </a:rPr>
              <a:t>2023</a:t>
            </a:r>
          </a:p>
        </p:txBody>
      </p:sp>
      <p:pic>
        <p:nvPicPr>
          <p:cNvPr id="48" name="Graphic 25" descr="Farm scene">
            <a:extLst>
              <a:ext uri="{FF2B5EF4-FFF2-40B4-BE49-F238E27FC236}">
                <a16:creationId xmlns:a16="http://schemas.microsoft.com/office/drawing/2014/main" id="{83C0B046-6FF8-90B8-543F-356C247083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3915" y="1686320"/>
            <a:ext cx="3416725" cy="3416725"/>
          </a:xfrm>
          <a:prstGeom prst="rect">
            <a:avLst/>
          </a:prstGeom>
        </p:spPr>
      </p:pic>
    </p:spTree>
    <p:extLst>
      <p:ext uri="{BB962C8B-B14F-4D97-AF65-F5344CB8AC3E}">
        <p14:creationId xmlns:p14="http://schemas.microsoft.com/office/powerpoint/2010/main" val="531247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AC2D81-9FEA-8F9E-DA21-AEFC1D27CB5B}"/>
              </a:ext>
            </a:extLst>
          </p:cNvPr>
          <p:cNvSpPr>
            <a:spLocks noGrp="1"/>
          </p:cNvSpPr>
          <p:nvPr>
            <p:ph type="sldNum" sz="quarter" idx="12"/>
          </p:nvPr>
        </p:nvSpPr>
        <p:spPr/>
        <p:txBody>
          <a:bodyPr/>
          <a:lstStyle/>
          <a:p>
            <a:fld id="{4FAB73BC-B049-4115-A692-8D63A059BFB8}" type="slidenum">
              <a:rPr lang="en-US" smtClean="0">
                <a:solidFill>
                  <a:schemeClr val="tx1"/>
                </a:solidFill>
              </a:rPr>
              <a:t>10</a:t>
            </a:fld>
            <a:endParaRPr lang="en-US" dirty="0">
              <a:solidFill>
                <a:schemeClr val="tx1"/>
              </a:solidFill>
            </a:endParaRPr>
          </a:p>
        </p:txBody>
      </p:sp>
      <p:grpSp>
        <p:nvGrpSpPr>
          <p:cNvPr id="19" name="Group 18">
            <a:extLst>
              <a:ext uri="{FF2B5EF4-FFF2-40B4-BE49-F238E27FC236}">
                <a16:creationId xmlns:a16="http://schemas.microsoft.com/office/drawing/2014/main" id="{F984E674-F76E-5261-EF47-6E250FABE67A}"/>
              </a:ext>
            </a:extLst>
          </p:cNvPr>
          <p:cNvGrpSpPr/>
          <p:nvPr/>
        </p:nvGrpSpPr>
        <p:grpSpPr>
          <a:xfrm>
            <a:off x="1275089" y="1644610"/>
            <a:ext cx="10343368" cy="4343400"/>
            <a:chOff x="490536" y="1524000"/>
            <a:chExt cx="10343368" cy="4343400"/>
          </a:xfrm>
        </p:grpSpPr>
        <p:sp>
          <p:nvSpPr>
            <p:cNvPr id="5" name="TextBox 4">
              <a:extLst>
                <a:ext uri="{FF2B5EF4-FFF2-40B4-BE49-F238E27FC236}">
                  <a16:creationId xmlns:a16="http://schemas.microsoft.com/office/drawing/2014/main" id="{06E2EAD3-8845-BE1C-4164-0EADC6143477}"/>
                </a:ext>
              </a:extLst>
            </p:cNvPr>
            <p:cNvSpPr txBox="1"/>
            <p:nvPr/>
          </p:nvSpPr>
          <p:spPr>
            <a:xfrm>
              <a:off x="6174465" y="1734016"/>
              <a:ext cx="4462669" cy="1153136"/>
            </a:xfrm>
            <a:prstGeom prst="rect">
              <a:avLst/>
            </a:prstGeom>
            <a:noFill/>
            <a:ln w="57150">
              <a:noFill/>
              <a:miter lim="800000"/>
            </a:ln>
          </p:spPr>
          <p:txBody>
            <a:bodyPr wrap="square" t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effectLst/>
                  <a:uLnTx/>
                  <a:uFillTx/>
                  <a:ea typeface="+mn-ea"/>
                  <a:cs typeface="+mn-cs"/>
                </a:rPr>
                <a:t>Artificial Intelligence (AI) </a:t>
              </a:r>
            </a:p>
            <a:p>
              <a:pPr marL="0" marR="0" lvl="0" indent="0" algn="l" defTabSz="914400" rtl="0" eaLnBrk="1" fontAlgn="auto" latinLnBrk="0" hangingPunct="1">
                <a:lnSpc>
                  <a:spcPct val="90000"/>
                </a:lnSpc>
                <a:spcBef>
                  <a:spcPts val="400"/>
                </a:spcBef>
                <a:buClrTx/>
                <a:buSzTx/>
                <a:buFontTx/>
                <a:buNone/>
                <a:tabLst/>
                <a:defRPr/>
              </a:pPr>
              <a:r>
                <a:rPr kumimoji="0" lang="en-US" sz="1800" b="0" i="0" u="none" strike="noStrike" kern="1200" cap="none" spc="0" normalizeH="0" baseline="0" noProof="0" dirty="0">
                  <a:ln>
                    <a:noFill/>
                  </a:ln>
                  <a:effectLst/>
                  <a:uLnTx/>
                  <a:uFillTx/>
                  <a:latin typeface="MetricHPE"/>
                  <a:ea typeface="+mn-ea"/>
                  <a:cs typeface="+mn-cs"/>
                </a:rPr>
                <a:t>Mimics human behavior; any technique that enables machines to solve a task in a way like humans do</a:t>
              </a:r>
            </a:p>
          </p:txBody>
        </p:sp>
        <p:sp>
          <p:nvSpPr>
            <p:cNvPr id="6" name="TextBox 5">
              <a:extLst>
                <a:ext uri="{FF2B5EF4-FFF2-40B4-BE49-F238E27FC236}">
                  <a16:creationId xmlns:a16="http://schemas.microsoft.com/office/drawing/2014/main" id="{FA1884A9-CE5E-5E5D-3DD8-983B8AB746BF}"/>
                </a:ext>
              </a:extLst>
            </p:cNvPr>
            <p:cNvSpPr txBox="1"/>
            <p:nvPr/>
          </p:nvSpPr>
          <p:spPr>
            <a:xfrm>
              <a:off x="6174465" y="3243781"/>
              <a:ext cx="4659439" cy="903837"/>
            </a:xfrm>
            <a:prstGeom prst="rect">
              <a:avLst/>
            </a:prstGeom>
            <a:noFill/>
            <a:ln w="57150">
              <a:noFill/>
              <a:miter lim="800000"/>
            </a:ln>
          </p:spPr>
          <p:txBody>
            <a:bodyPr wrap="square" t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b="1" dirty="0"/>
                <a:t>Machine Learning (ML) </a:t>
              </a:r>
            </a:p>
            <a:p>
              <a:pPr marL="0" marR="0" lvl="0" indent="0" algn="l" defTabSz="914400" rtl="0" eaLnBrk="1" fontAlgn="auto" latinLnBrk="0" hangingPunct="1">
                <a:lnSpc>
                  <a:spcPct val="90000"/>
                </a:lnSpc>
                <a:spcBef>
                  <a:spcPts val="400"/>
                </a:spcBef>
                <a:buClrTx/>
                <a:buSzTx/>
                <a:buFontTx/>
                <a:buNone/>
                <a:tabLst/>
                <a:defRPr/>
              </a:pPr>
              <a:r>
                <a:rPr kumimoji="0" lang="en-US" sz="1800" b="0" i="0" u="none" strike="noStrike" kern="1200" cap="none" spc="0" normalizeH="0" baseline="0" noProof="0" dirty="0">
                  <a:ln>
                    <a:noFill/>
                  </a:ln>
                  <a:effectLst/>
                  <a:uLnTx/>
                  <a:uFillTx/>
                  <a:latin typeface="MetricHPE"/>
                  <a:ea typeface="+mn-ea"/>
                  <a:cs typeface="+mn-cs"/>
                </a:rPr>
                <a:t>Algorithms that allow computers to learn from examples without being explicitly programmed</a:t>
              </a:r>
            </a:p>
          </p:txBody>
        </p:sp>
        <p:sp>
          <p:nvSpPr>
            <p:cNvPr id="7" name="TextBox 6">
              <a:extLst>
                <a:ext uri="{FF2B5EF4-FFF2-40B4-BE49-F238E27FC236}">
                  <a16:creationId xmlns:a16="http://schemas.microsoft.com/office/drawing/2014/main" id="{F3934194-79E0-5895-1942-45F85C5F89C1}"/>
                </a:ext>
              </a:extLst>
            </p:cNvPr>
            <p:cNvSpPr txBox="1"/>
            <p:nvPr/>
          </p:nvSpPr>
          <p:spPr>
            <a:xfrm>
              <a:off x="6174465" y="4593359"/>
              <a:ext cx="4245276" cy="1153136"/>
            </a:xfrm>
            <a:prstGeom prst="rect">
              <a:avLst/>
            </a:prstGeom>
            <a:noFill/>
            <a:ln w="57150">
              <a:noFill/>
              <a:miter lim="800000"/>
            </a:ln>
          </p:spPr>
          <p:txBody>
            <a:bodyPr wrap="square" tIns="0" bIns="0">
              <a:spAutoFit/>
            </a:bodyPr>
            <a:lstStyle/>
            <a:p>
              <a:pPr defTabSz="914400">
                <a:spcAft>
                  <a:spcPts val="600"/>
                </a:spcAft>
                <a:defRPr/>
              </a:pPr>
              <a:r>
                <a:rPr lang="en-US" b="1" dirty="0"/>
                <a:t>Deep Learning (DL) </a:t>
              </a:r>
            </a:p>
            <a:p>
              <a:pPr marL="0" marR="0" lvl="0" indent="0" algn="l" defTabSz="914400" rtl="0" eaLnBrk="1" fontAlgn="auto" latinLnBrk="0" hangingPunct="1">
                <a:lnSpc>
                  <a:spcPct val="90000"/>
                </a:lnSpc>
                <a:spcBef>
                  <a:spcPts val="400"/>
                </a:spcBef>
                <a:buClrTx/>
                <a:buSzTx/>
                <a:buFontTx/>
                <a:buNone/>
                <a:tabLst/>
                <a:defRPr/>
              </a:pPr>
              <a:r>
                <a:rPr kumimoji="0" lang="en-US" sz="1800" b="0" i="0" u="none" strike="noStrike" kern="1200" cap="none" spc="0" normalizeH="0" baseline="0" noProof="0" dirty="0">
                  <a:ln>
                    <a:noFill/>
                  </a:ln>
                  <a:effectLst/>
                  <a:uLnTx/>
                  <a:uFillTx/>
                  <a:latin typeface="MetricHPE"/>
                  <a:ea typeface="+mn-ea"/>
                  <a:cs typeface="+mn-cs"/>
                </a:rPr>
                <a:t>Subset of ML, using deep artificial neural networks as models, inspired by the structure and function of the human brain</a:t>
              </a:r>
            </a:p>
          </p:txBody>
        </p:sp>
        <p:sp>
          <p:nvSpPr>
            <p:cNvPr id="8" name="Oval 7">
              <a:extLst>
                <a:ext uri="{FF2B5EF4-FFF2-40B4-BE49-F238E27FC236}">
                  <a16:creationId xmlns:a16="http://schemas.microsoft.com/office/drawing/2014/main" id="{956AE7CE-E618-56F9-C6E7-B96A2F42AC2B}"/>
                </a:ext>
              </a:extLst>
            </p:cNvPr>
            <p:cNvSpPr>
              <a:spLocks noChangeAspect="1"/>
            </p:cNvSpPr>
            <p:nvPr/>
          </p:nvSpPr>
          <p:spPr bwMode="ltGray">
            <a:xfrm>
              <a:off x="490536" y="1524000"/>
              <a:ext cx="4343400" cy="4343400"/>
            </a:xfrm>
            <a:prstGeom prst="ellipse">
              <a:avLst/>
            </a:prstGeom>
            <a:ln w="57150"/>
          </p:spPr>
          <p:style>
            <a:lnRef idx="2">
              <a:schemeClr val="accent3"/>
            </a:lnRef>
            <a:fillRef idx="1">
              <a:schemeClr val="lt1"/>
            </a:fillRef>
            <a:effectRef idx="0">
              <a:schemeClr val="accent3"/>
            </a:effectRef>
            <a:fontRef idx="minor">
              <a:schemeClr val="dk1"/>
            </a:fontRef>
          </p:style>
          <p:txBody>
            <a:bodyPr wrap="none" lIns="0" tIns="0" rIns="0" bIns="3566160" rtlCol="0" anchor="t" anchorCtr="0"/>
            <a:lstStyle/>
            <a:p>
              <a:pPr marL="0" marR="0" lvl="0" indent="0" algn="ctr" defTabSz="685800" rtl="0" eaLnBrk="1" fontAlgn="auto" latinLnBrk="0" hangingPunct="1">
                <a:lnSpc>
                  <a:spcPct val="90000"/>
                </a:lnSpc>
                <a:spcBef>
                  <a:spcPts val="400"/>
                </a:spcBef>
                <a:spcAft>
                  <a:spcPts val="0"/>
                </a:spcAft>
                <a:buClrTx/>
                <a:buSzTx/>
                <a:buFontTx/>
                <a:buNone/>
                <a:tabLst/>
                <a:defRPr/>
              </a:pPr>
              <a:endParaRPr kumimoji="0" lang="en-GB" sz="1800" b="1" i="0" u="none" strike="noStrike" kern="0" cap="none" spc="0" normalizeH="0" baseline="0" noProof="0" dirty="0">
                <a:ln>
                  <a:noFill/>
                </a:ln>
                <a:solidFill>
                  <a:prstClr val="white"/>
                </a:solidFill>
                <a:effectLst/>
                <a:uLnTx/>
                <a:uFillTx/>
                <a:latin typeface="MetricHPE" panose="020B0503030202060203" pitchFamily="34" charset="77"/>
                <a:ea typeface="+mn-ea"/>
                <a:cs typeface="+mn-cs"/>
              </a:endParaRPr>
            </a:p>
            <a:p>
              <a:pPr marL="0" marR="0" lvl="0" indent="0" algn="ctr" defTabSz="685800" rtl="0" eaLnBrk="1" fontAlgn="auto" latinLnBrk="0" hangingPunct="1">
                <a:lnSpc>
                  <a:spcPct val="90000"/>
                </a:lnSpc>
                <a:spcBef>
                  <a:spcPts val="400"/>
                </a:spcBef>
                <a:spcAft>
                  <a:spcPts val="0"/>
                </a:spcAft>
                <a:buClrTx/>
                <a:buSzTx/>
                <a:buFontTx/>
                <a:buNone/>
                <a:tabLst/>
                <a:defRPr/>
              </a:pPr>
              <a:r>
                <a:rPr kumimoji="0" lang="en-GB" sz="1800" b="1" i="0" u="none" strike="noStrike" kern="0" cap="none" spc="0" normalizeH="0" baseline="0" noProof="0" dirty="0">
                  <a:ln>
                    <a:noFill/>
                  </a:ln>
                  <a:solidFill>
                    <a:schemeClr val="accent3"/>
                  </a:solidFill>
                  <a:effectLst/>
                  <a:uLnTx/>
                  <a:uFillTx/>
                  <a:latin typeface="+mj-lt"/>
                  <a:ea typeface="+mn-ea"/>
                  <a:cs typeface="+mn-cs"/>
                </a:rPr>
                <a:t>ARTIFICIAL INTELLIGENCE</a:t>
              </a:r>
            </a:p>
            <a:p>
              <a:pPr marL="0" marR="0" lvl="0" indent="0" algn="ctr" defTabSz="685800" rtl="0" eaLnBrk="1" fontAlgn="auto" latinLnBrk="0" hangingPunct="1">
                <a:lnSpc>
                  <a:spcPct val="90000"/>
                </a:lnSpc>
                <a:spcBef>
                  <a:spcPts val="400"/>
                </a:spcBef>
                <a:spcAft>
                  <a:spcPts val="0"/>
                </a:spcAft>
                <a:buClrTx/>
                <a:buSzTx/>
                <a:buFontTx/>
                <a:buNone/>
                <a:tabLst/>
                <a:defRPr/>
              </a:pPr>
              <a:endParaRPr kumimoji="0" lang="en-GB" sz="1800" b="1" i="0" u="none" strike="noStrike" kern="0" cap="none" spc="0" normalizeH="0" baseline="0" noProof="0" dirty="0">
                <a:ln>
                  <a:noFill/>
                </a:ln>
                <a:solidFill>
                  <a:prstClr val="white"/>
                </a:solidFill>
                <a:effectLst/>
                <a:uLnTx/>
                <a:uFillTx/>
                <a:latin typeface="MetricHPE" panose="020B0503030202060203" pitchFamily="34" charset="77"/>
                <a:ea typeface="+mn-ea"/>
                <a:cs typeface="+mn-cs"/>
              </a:endParaRPr>
            </a:p>
          </p:txBody>
        </p:sp>
        <p:sp>
          <p:nvSpPr>
            <p:cNvPr id="9" name="Oval 8">
              <a:extLst>
                <a:ext uri="{FF2B5EF4-FFF2-40B4-BE49-F238E27FC236}">
                  <a16:creationId xmlns:a16="http://schemas.microsoft.com/office/drawing/2014/main" id="{0C72E423-E26C-57AB-92FA-69169CE74DF8}"/>
                </a:ext>
              </a:extLst>
            </p:cNvPr>
            <p:cNvSpPr>
              <a:spLocks noChangeAspect="1"/>
            </p:cNvSpPr>
            <p:nvPr/>
          </p:nvSpPr>
          <p:spPr bwMode="ltGray">
            <a:xfrm>
              <a:off x="1069343" y="2681796"/>
              <a:ext cx="3185786" cy="3185604"/>
            </a:xfrm>
            <a:prstGeom prst="ellipse">
              <a:avLst/>
            </a:prstGeom>
            <a:ln w="57150"/>
          </p:spPr>
          <p:style>
            <a:lnRef idx="2">
              <a:schemeClr val="accent2"/>
            </a:lnRef>
            <a:fillRef idx="1">
              <a:schemeClr val="lt1"/>
            </a:fillRef>
            <a:effectRef idx="0">
              <a:schemeClr val="accent2"/>
            </a:effectRef>
            <a:fontRef idx="minor">
              <a:schemeClr val="dk1"/>
            </a:fontRef>
          </p:style>
          <p:txBody>
            <a:bodyPr wrap="none" lIns="0" tIns="548640" rIns="0" bIns="2651760" rtlCol="0" anchor="t" anchorCtr="0"/>
            <a:lstStyle/>
            <a:p>
              <a:pPr marL="0" marR="0" lvl="0" indent="0" algn="ctr" defTabSz="685800" rtl="0" eaLnBrk="1" fontAlgn="auto" latinLnBrk="0" hangingPunct="1">
                <a:lnSpc>
                  <a:spcPct val="90000"/>
                </a:lnSpc>
                <a:spcBef>
                  <a:spcPts val="400"/>
                </a:spcBef>
                <a:spcAft>
                  <a:spcPts val="0"/>
                </a:spcAft>
                <a:buClrTx/>
                <a:buSzTx/>
                <a:buFontTx/>
                <a:buNone/>
                <a:tabLst/>
                <a:defRPr/>
              </a:pPr>
              <a:r>
                <a:rPr kumimoji="0" lang="en-GB" sz="1800" b="1" i="0" u="none" strike="noStrike" kern="0" cap="none" spc="0" normalizeH="0" baseline="0" noProof="0" dirty="0">
                  <a:ln>
                    <a:noFill/>
                  </a:ln>
                  <a:solidFill>
                    <a:schemeClr val="accent2"/>
                  </a:solidFill>
                  <a:effectLst/>
                  <a:uLnTx/>
                  <a:uFillTx/>
                  <a:latin typeface="+mj-lt"/>
                  <a:ea typeface="+mn-ea"/>
                  <a:cs typeface="+mn-cs"/>
                </a:rPr>
                <a:t>MACHINE </a:t>
              </a:r>
            </a:p>
            <a:p>
              <a:pPr marL="0" marR="0" lvl="0" indent="0" algn="ctr" defTabSz="685800" rtl="0" eaLnBrk="1" fontAlgn="auto" latinLnBrk="0" hangingPunct="1">
                <a:lnSpc>
                  <a:spcPct val="90000"/>
                </a:lnSpc>
                <a:spcBef>
                  <a:spcPts val="400"/>
                </a:spcBef>
                <a:spcAft>
                  <a:spcPts val="0"/>
                </a:spcAft>
                <a:buClrTx/>
                <a:buSzTx/>
                <a:buFontTx/>
                <a:buNone/>
                <a:tabLst/>
                <a:defRPr/>
              </a:pPr>
              <a:r>
                <a:rPr kumimoji="0" lang="en-GB" sz="1800" b="1" i="0" u="none" strike="noStrike" kern="0" cap="none" spc="0" normalizeH="0" baseline="0" noProof="0" dirty="0">
                  <a:ln>
                    <a:noFill/>
                  </a:ln>
                  <a:solidFill>
                    <a:schemeClr val="accent2"/>
                  </a:solidFill>
                  <a:effectLst/>
                  <a:uLnTx/>
                  <a:uFillTx/>
                  <a:latin typeface="+mj-lt"/>
                  <a:ea typeface="+mn-ea"/>
                  <a:cs typeface="+mn-cs"/>
                </a:rPr>
                <a:t>LEARNING</a:t>
              </a:r>
            </a:p>
          </p:txBody>
        </p:sp>
        <p:sp>
          <p:nvSpPr>
            <p:cNvPr id="10" name="Oval 9">
              <a:extLst>
                <a:ext uri="{FF2B5EF4-FFF2-40B4-BE49-F238E27FC236}">
                  <a16:creationId xmlns:a16="http://schemas.microsoft.com/office/drawing/2014/main" id="{C7283054-B98D-3960-5B9B-3D9C6F56F838}"/>
                </a:ext>
              </a:extLst>
            </p:cNvPr>
            <p:cNvSpPr/>
            <p:nvPr/>
          </p:nvSpPr>
          <p:spPr bwMode="ltGray">
            <a:xfrm>
              <a:off x="1634627" y="3816310"/>
              <a:ext cx="2055217" cy="2051090"/>
            </a:xfrm>
            <a:prstGeom prst="ellipse">
              <a:avLst/>
            </a:prstGeom>
            <a:ln w="57150"/>
          </p:spPr>
          <p:style>
            <a:lnRef idx="2">
              <a:schemeClr val="accent1"/>
            </a:lnRef>
            <a:fillRef idx="1">
              <a:schemeClr val="lt1"/>
            </a:fillRef>
            <a:effectRef idx="0">
              <a:schemeClr val="accent1"/>
            </a:effectRef>
            <a:fontRef idx="minor">
              <a:schemeClr val="dk1"/>
            </a:fontRef>
          </p:style>
          <p:txBody>
            <a:bodyPr wrap="none" lIns="0" tIns="0" rIns="0" bIns="0" rtlCol="0" anchor="ctr" anchorCtr="0"/>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dirty="0">
                  <a:ln>
                    <a:noFill/>
                  </a:ln>
                  <a:solidFill>
                    <a:schemeClr val="accent1"/>
                  </a:solidFill>
                  <a:effectLst/>
                  <a:uLnTx/>
                  <a:uFillTx/>
                  <a:latin typeface="+mj-lt"/>
                  <a:ea typeface="+mn-ea"/>
                  <a:cs typeface="+mn-cs"/>
                </a:rPr>
                <a:t>DEEP </a:t>
              </a:r>
              <a:br>
                <a:rPr kumimoji="0" lang="en-GB" sz="1800" b="1" i="0" u="none" strike="noStrike" kern="0" cap="none" spc="0" normalizeH="0" baseline="0" noProof="0" dirty="0">
                  <a:ln>
                    <a:noFill/>
                  </a:ln>
                  <a:solidFill>
                    <a:schemeClr val="accent1"/>
                  </a:solidFill>
                  <a:effectLst/>
                  <a:uLnTx/>
                  <a:uFillTx/>
                  <a:latin typeface="+mj-lt"/>
                  <a:ea typeface="+mn-ea"/>
                  <a:cs typeface="+mn-cs"/>
                </a:rPr>
              </a:br>
              <a:r>
                <a:rPr kumimoji="0" lang="en-GB" sz="1800" b="1" i="0" u="none" strike="noStrike" kern="0" cap="none" spc="0" normalizeH="0" baseline="0" noProof="0" dirty="0">
                  <a:ln>
                    <a:noFill/>
                  </a:ln>
                  <a:solidFill>
                    <a:schemeClr val="accent1"/>
                  </a:solidFill>
                  <a:effectLst/>
                  <a:uLnTx/>
                  <a:uFillTx/>
                  <a:latin typeface="+mj-lt"/>
                  <a:ea typeface="+mn-ea"/>
                  <a:cs typeface="+mn-cs"/>
                </a:rPr>
                <a:t>LEARNING</a:t>
              </a:r>
            </a:p>
          </p:txBody>
        </p:sp>
        <p:cxnSp>
          <p:nvCxnSpPr>
            <p:cNvPr id="12" name="Straight Connector 11">
              <a:extLst>
                <a:ext uri="{FF2B5EF4-FFF2-40B4-BE49-F238E27FC236}">
                  <a16:creationId xmlns:a16="http://schemas.microsoft.com/office/drawing/2014/main" id="{E25BCB20-4619-A2F4-E726-8E6CE004958D}"/>
                </a:ext>
              </a:extLst>
            </p:cNvPr>
            <p:cNvCxnSpPr>
              <a:cxnSpLocks/>
              <a:stCxn id="10" idx="6"/>
            </p:cNvCxnSpPr>
            <p:nvPr/>
          </p:nvCxnSpPr>
          <p:spPr>
            <a:xfrm>
              <a:off x="3689844" y="4841855"/>
              <a:ext cx="2395488"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CD4ABE8-EECA-F85F-B1DB-2A71DEA91D0C}"/>
                </a:ext>
              </a:extLst>
            </p:cNvPr>
            <p:cNvCxnSpPr>
              <a:cxnSpLocks/>
            </p:cNvCxnSpPr>
            <p:nvPr/>
          </p:nvCxnSpPr>
          <p:spPr>
            <a:xfrm>
              <a:off x="4074436" y="3547229"/>
              <a:ext cx="1943100" cy="1397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624FF1-8CF1-69DB-6158-6FB7E5F03865}"/>
                </a:ext>
              </a:extLst>
            </p:cNvPr>
            <p:cNvCxnSpPr>
              <a:cxnSpLocks/>
            </p:cNvCxnSpPr>
            <p:nvPr/>
          </p:nvCxnSpPr>
          <p:spPr>
            <a:xfrm>
              <a:off x="4127500" y="2088295"/>
              <a:ext cx="1975104"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5" name="Title 1">
            <a:extLst>
              <a:ext uri="{FF2B5EF4-FFF2-40B4-BE49-F238E27FC236}">
                <a16:creationId xmlns:a16="http://schemas.microsoft.com/office/drawing/2014/main" id="{54C67C16-56C8-E7DA-A281-474AE28B2045}"/>
              </a:ext>
            </a:extLst>
          </p:cNvPr>
          <p:cNvSpPr>
            <a:spLocks noGrp="1"/>
          </p:cNvSpPr>
          <p:nvPr>
            <p:ph type="title"/>
          </p:nvPr>
        </p:nvSpPr>
        <p:spPr>
          <a:xfrm>
            <a:off x="1056132" y="364480"/>
            <a:ext cx="10058400" cy="1012907"/>
          </a:xfrm>
        </p:spPr>
        <p:txBody>
          <a:bodyPr>
            <a:normAutofit/>
          </a:bodyPr>
          <a:lstStyle/>
          <a:p>
            <a:r>
              <a:rPr lang="en-US" dirty="0"/>
              <a:t>The LAYERS OF ARTIFICIAL INTELLIGENCE</a:t>
            </a:r>
          </a:p>
        </p:txBody>
      </p:sp>
    </p:spTree>
    <p:extLst>
      <p:ext uri="{BB962C8B-B14F-4D97-AF65-F5344CB8AC3E}">
        <p14:creationId xmlns:p14="http://schemas.microsoft.com/office/powerpoint/2010/main" val="2406281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1D63AE-82B0-F49C-2272-70C2146545F2}"/>
              </a:ext>
            </a:extLst>
          </p:cNvPr>
          <p:cNvSpPr>
            <a:spLocks noGrp="1"/>
          </p:cNvSpPr>
          <p:nvPr>
            <p:ph type="sldNum" sz="quarter" idx="12"/>
          </p:nvPr>
        </p:nvSpPr>
        <p:spPr/>
        <p:txBody>
          <a:bodyPr/>
          <a:lstStyle/>
          <a:p>
            <a:fld id="{4FAB73BC-B049-4115-A692-8D63A059BFB8}" type="slidenum">
              <a:rPr lang="en-US" smtClean="0"/>
              <a:t>11</a:t>
            </a:fld>
            <a:endParaRPr lang="en-US" dirty="0"/>
          </a:p>
        </p:txBody>
      </p:sp>
      <p:sp>
        <p:nvSpPr>
          <p:cNvPr id="5" name="Rectangle 4">
            <a:extLst>
              <a:ext uri="{FF2B5EF4-FFF2-40B4-BE49-F238E27FC236}">
                <a16:creationId xmlns:a16="http://schemas.microsoft.com/office/drawing/2014/main" id="{24F6D09F-85A4-0AA8-D8D8-213512CA4A22}"/>
              </a:ext>
            </a:extLst>
          </p:cNvPr>
          <p:cNvSpPr/>
          <p:nvPr/>
        </p:nvSpPr>
        <p:spPr bwMode="ltGray">
          <a:xfrm>
            <a:off x="4534692" y="1549292"/>
            <a:ext cx="3210139" cy="42021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lIns="274320" tIns="365760" rIns="274320" rtlCol="0" anchor="t"/>
          <a:lstStyle/>
          <a:p>
            <a:pPr algn="ctr"/>
            <a:r>
              <a:rPr lang="en-US" b="1" dirty="0">
                <a:solidFill>
                  <a:schemeClr val="accent3">
                    <a:lumMod val="50000"/>
                  </a:schemeClr>
                </a:solidFill>
              </a:rPr>
              <a:t>REGRESSION</a:t>
            </a:r>
          </a:p>
        </p:txBody>
      </p:sp>
      <p:cxnSp>
        <p:nvCxnSpPr>
          <p:cNvPr id="6" name="Straight Connector 5">
            <a:extLst>
              <a:ext uri="{FF2B5EF4-FFF2-40B4-BE49-F238E27FC236}">
                <a16:creationId xmlns:a16="http://schemas.microsoft.com/office/drawing/2014/main" id="{A59EBAA0-E289-8F54-CE1F-4BF6E27FF94F}"/>
              </a:ext>
            </a:extLst>
          </p:cNvPr>
          <p:cNvCxnSpPr>
            <a:cxnSpLocks/>
          </p:cNvCxnSpPr>
          <p:nvPr/>
        </p:nvCxnSpPr>
        <p:spPr>
          <a:xfrm>
            <a:off x="4538822" y="1549292"/>
            <a:ext cx="3206009" cy="3406"/>
          </a:xfrm>
          <a:prstGeom prst="line">
            <a:avLst/>
          </a:prstGeom>
          <a:ln w="57150">
            <a:solidFill>
              <a:schemeClr val="accent3"/>
            </a:solidFill>
          </a:ln>
        </p:spPr>
        <p:style>
          <a:lnRef idx="2">
            <a:schemeClr val="accent6"/>
          </a:lnRef>
          <a:fillRef idx="0">
            <a:schemeClr val="accent6"/>
          </a:fillRef>
          <a:effectRef idx="1">
            <a:schemeClr val="accent6"/>
          </a:effectRef>
          <a:fontRef idx="minor">
            <a:schemeClr val="tx1"/>
          </a:fontRef>
        </p:style>
      </p:cxnSp>
      <p:sp>
        <p:nvSpPr>
          <p:cNvPr id="7" name="Rectangle 6">
            <a:extLst>
              <a:ext uri="{FF2B5EF4-FFF2-40B4-BE49-F238E27FC236}">
                <a16:creationId xmlns:a16="http://schemas.microsoft.com/office/drawing/2014/main" id="{45865D00-D534-C219-935A-4CACC56EF8FC}"/>
              </a:ext>
            </a:extLst>
          </p:cNvPr>
          <p:cNvSpPr/>
          <p:nvPr/>
        </p:nvSpPr>
        <p:spPr bwMode="ltGray">
          <a:xfrm>
            <a:off x="1124472" y="1549292"/>
            <a:ext cx="3210139" cy="4202142"/>
          </a:xfrm>
          <a:prstGeom prst="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tIns="365760" rtlCol="0" anchor="t"/>
          <a:lstStyle/>
          <a:p>
            <a:pPr algn="ctr"/>
            <a:r>
              <a:rPr lang="en-US" b="1" dirty="0">
                <a:solidFill>
                  <a:schemeClr val="accent4">
                    <a:lumMod val="75000"/>
                  </a:schemeClr>
                </a:solidFill>
              </a:rPr>
              <a:t>CLASSIFICATION</a:t>
            </a:r>
          </a:p>
        </p:txBody>
      </p:sp>
      <p:cxnSp>
        <p:nvCxnSpPr>
          <p:cNvPr id="8" name="Straight Connector 7">
            <a:extLst>
              <a:ext uri="{FF2B5EF4-FFF2-40B4-BE49-F238E27FC236}">
                <a16:creationId xmlns:a16="http://schemas.microsoft.com/office/drawing/2014/main" id="{4E7D8191-6BCF-D1FC-BE90-15C2C6F74151}"/>
              </a:ext>
            </a:extLst>
          </p:cNvPr>
          <p:cNvCxnSpPr>
            <a:cxnSpLocks/>
          </p:cNvCxnSpPr>
          <p:nvPr/>
        </p:nvCxnSpPr>
        <p:spPr>
          <a:xfrm flipV="1">
            <a:off x="1118015" y="1549292"/>
            <a:ext cx="3216596" cy="1"/>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8816447-EA36-E583-32F7-ACFB2E87ACC8}"/>
              </a:ext>
            </a:extLst>
          </p:cNvPr>
          <p:cNvSpPr/>
          <p:nvPr/>
        </p:nvSpPr>
        <p:spPr bwMode="ltGray">
          <a:xfrm>
            <a:off x="7958318" y="1549292"/>
            <a:ext cx="3093189" cy="419533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lIns="274320" tIns="365760" rIns="274320" rtlCol="0" anchor="t"/>
          <a:lstStyle/>
          <a:p>
            <a:pPr algn="ctr"/>
            <a:r>
              <a:rPr lang="en-US" b="1" dirty="0">
                <a:solidFill>
                  <a:schemeClr val="accent5">
                    <a:lumMod val="50000"/>
                  </a:schemeClr>
                </a:solidFill>
              </a:rPr>
              <a:t>CLUSTERING</a:t>
            </a:r>
          </a:p>
        </p:txBody>
      </p:sp>
      <p:cxnSp>
        <p:nvCxnSpPr>
          <p:cNvPr id="10" name="Straight Connector 9">
            <a:extLst>
              <a:ext uri="{FF2B5EF4-FFF2-40B4-BE49-F238E27FC236}">
                <a16:creationId xmlns:a16="http://schemas.microsoft.com/office/drawing/2014/main" id="{6600AB01-268F-BBF1-4CD7-EAF220C06746}"/>
              </a:ext>
            </a:extLst>
          </p:cNvPr>
          <p:cNvCxnSpPr>
            <a:cxnSpLocks/>
          </p:cNvCxnSpPr>
          <p:nvPr/>
        </p:nvCxnSpPr>
        <p:spPr>
          <a:xfrm>
            <a:off x="7958318" y="1549292"/>
            <a:ext cx="3093189"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Flowchart: Connector 10">
            <a:extLst>
              <a:ext uri="{FF2B5EF4-FFF2-40B4-BE49-F238E27FC236}">
                <a16:creationId xmlns:a16="http://schemas.microsoft.com/office/drawing/2014/main" id="{7C16C054-B4C3-E32E-BB7F-08E3B43DAADE}"/>
              </a:ext>
            </a:extLst>
          </p:cNvPr>
          <p:cNvSpPr/>
          <p:nvPr/>
        </p:nvSpPr>
        <p:spPr bwMode="ltGray">
          <a:xfrm>
            <a:off x="1462617" y="2655518"/>
            <a:ext cx="187891" cy="175364"/>
          </a:xfrm>
          <a:prstGeom prst="flowChartConnector">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12" name="Flowchart: Connector 11">
            <a:extLst>
              <a:ext uri="{FF2B5EF4-FFF2-40B4-BE49-F238E27FC236}">
                <a16:creationId xmlns:a16="http://schemas.microsoft.com/office/drawing/2014/main" id="{08D19E28-9623-99FA-B549-1F0709A45FE7}"/>
              </a:ext>
            </a:extLst>
          </p:cNvPr>
          <p:cNvSpPr/>
          <p:nvPr/>
        </p:nvSpPr>
        <p:spPr bwMode="ltGray">
          <a:xfrm rot="1847494">
            <a:off x="3698261" y="2642119"/>
            <a:ext cx="187891" cy="175364"/>
          </a:xfrm>
          <a:prstGeom prst="flowChartConnector">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13" name="Flowchart: Connector 12">
            <a:extLst>
              <a:ext uri="{FF2B5EF4-FFF2-40B4-BE49-F238E27FC236}">
                <a16:creationId xmlns:a16="http://schemas.microsoft.com/office/drawing/2014/main" id="{AC762B6A-2604-3B01-F1D3-85CC161071EB}"/>
              </a:ext>
            </a:extLst>
          </p:cNvPr>
          <p:cNvSpPr/>
          <p:nvPr/>
        </p:nvSpPr>
        <p:spPr bwMode="ltGray">
          <a:xfrm>
            <a:off x="2380326" y="2654475"/>
            <a:ext cx="187891" cy="175364"/>
          </a:xfrm>
          <a:prstGeom prst="flowChartConnector">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14" name="Flowchart: Connector 13">
            <a:extLst>
              <a:ext uri="{FF2B5EF4-FFF2-40B4-BE49-F238E27FC236}">
                <a16:creationId xmlns:a16="http://schemas.microsoft.com/office/drawing/2014/main" id="{0324F5BA-D9B4-B990-2AEB-FFA7966CDC98}"/>
              </a:ext>
            </a:extLst>
          </p:cNvPr>
          <p:cNvSpPr/>
          <p:nvPr/>
        </p:nvSpPr>
        <p:spPr bwMode="ltGray">
          <a:xfrm>
            <a:off x="3271031" y="2666832"/>
            <a:ext cx="187891" cy="175364"/>
          </a:xfrm>
          <a:prstGeom prst="flowChartConnector">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15" name="Flowchart: Connector 14">
            <a:extLst>
              <a:ext uri="{FF2B5EF4-FFF2-40B4-BE49-F238E27FC236}">
                <a16:creationId xmlns:a16="http://schemas.microsoft.com/office/drawing/2014/main" id="{FFEAB3B9-CEF1-5541-5623-AFCDAC40B96D}"/>
              </a:ext>
            </a:extLst>
          </p:cNvPr>
          <p:cNvSpPr/>
          <p:nvPr/>
        </p:nvSpPr>
        <p:spPr bwMode="ltGray">
          <a:xfrm>
            <a:off x="4971740" y="2612070"/>
            <a:ext cx="187891" cy="175364"/>
          </a:xfrm>
          <a:prstGeom prst="flowChartConnector">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16" name="Flowchart: Connector 15">
            <a:extLst>
              <a:ext uri="{FF2B5EF4-FFF2-40B4-BE49-F238E27FC236}">
                <a16:creationId xmlns:a16="http://schemas.microsoft.com/office/drawing/2014/main" id="{755E0D90-5587-7112-B54D-39E560E0A790}"/>
              </a:ext>
            </a:extLst>
          </p:cNvPr>
          <p:cNvSpPr/>
          <p:nvPr/>
        </p:nvSpPr>
        <p:spPr bwMode="ltGray">
          <a:xfrm>
            <a:off x="5891856" y="2520456"/>
            <a:ext cx="332858" cy="344073"/>
          </a:xfrm>
          <a:prstGeom prst="flowChartConnector">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17" name="Flowchart: Connector 16">
            <a:extLst>
              <a:ext uri="{FF2B5EF4-FFF2-40B4-BE49-F238E27FC236}">
                <a16:creationId xmlns:a16="http://schemas.microsoft.com/office/drawing/2014/main" id="{A77FD34B-B656-CA1F-3608-AC426A346156}"/>
              </a:ext>
            </a:extLst>
          </p:cNvPr>
          <p:cNvSpPr/>
          <p:nvPr/>
        </p:nvSpPr>
        <p:spPr bwMode="ltGray">
          <a:xfrm>
            <a:off x="6956939" y="2668244"/>
            <a:ext cx="145366" cy="111930"/>
          </a:xfrm>
          <a:prstGeom prst="flowChartConnector">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18" name="Flowchart: Connector 17">
            <a:extLst>
              <a:ext uri="{FF2B5EF4-FFF2-40B4-BE49-F238E27FC236}">
                <a16:creationId xmlns:a16="http://schemas.microsoft.com/office/drawing/2014/main" id="{13C42C55-B0D2-35AC-F9E5-18BDB64E9610}"/>
              </a:ext>
            </a:extLst>
          </p:cNvPr>
          <p:cNvSpPr/>
          <p:nvPr/>
        </p:nvSpPr>
        <p:spPr bwMode="ltGray">
          <a:xfrm>
            <a:off x="6513118" y="2604810"/>
            <a:ext cx="187891" cy="175364"/>
          </a:xfrm>
          <a:prstGeom prst="flowChartConnector">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19" name="Flowchart: Connector 18">
            <a:extLst>
              <a:ext uri="{FF2B5EF4-FFF2-40B4-BE49-F238E27FC236}">
                <a16:creationId xmlns:a16="http://schemas.microsoft.com/office/drawing/2014/main" id="{85678A43-1E6A-EF4F-D63E-AA083EF5F09E}"/>
              </a:ext>
            </a:extLst>
          </p:cNvPr>
          <p:cNvSpPr/>
          <p:nvPr/>
        </p:nvSpPr>
        <p:spPr bwMode="ltGray">
          <a:xfrm flipH="1">
            <a:off x="5535506" y="2654475"/>
            <a:ext cx="45719" cy="56173"/>
          </a:xfrm>
          <a:prstGeom prst="flowChartConnector">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20" name="Diamond 19">
            <a:extLst>
              <a:ext uri="{FF2B5EF4-FFF2-40B4-BE49-F238E27FC236}">
                <a16:creationId xmlns:a16="http://schemas.microsoft.com/office/drawing/2014/main" id="{5CF01EE0-7858-6246-73B5-B67A5A92B9E7}"/>
              </a:ext>
            </a:extLst>
          </p:cNvPr>
          <p:cNvSpPr/>
          <p:nvPr/>
        </p:nvSpPr>
        <p:spPr bwMode="ltGray">
          <a:xfrm>
            <a:off x="10433753" y="2481395"/>
            <a:ext cx="213311" cy="246830"/>
          </a:xfrm>
          <a:prstGeom prst="diamond">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21" name="Diamond 20">
            <a:extLst>
              <a:ext uri="{FF2B5EF4-FFF2-40B4-BE49-F238E27FC236}">
                <a16:creationId xmlns:a16="http://schemas.microsoft.com/office/drawing/2014/main" id="{3617395B-D8A3-35E4-35DB-D18309DC713D}"/>
              </a:ext>
            </a:extLst>
          </p:cNvPr>
          <p:cNvSpPr/>
          <p:nvPr/>
        </p:nvSpPr>
        <p:spPr bwMode="ltGray">
          <a:xfrm>
            <a:off x="9504912" y="2495328"/>
            <a:ext cx="213311" cy="246830"/>
          </a:xfrm>
          <a:prstGeom prst="diamond">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22" name="Diamond 21">
            <a:extLst>
              <a:ext uri="{FF2B5EF4-FFF2-40B4-BE49-F238E27FC236}">
                <a16:creationId xmlns:a16="http://schemas.microsoft.com/office/drawing/2014/main" id="{3628F3DB-AE05-2F6F-6846-DB10B9F75556}"/>
              </a:ext>
            </a:extLst>
          </p:cNvPr>
          <p:cNvSpPr/>
          <p:nvPr/>
        </p:nvSpPr>
        <p:spPr bwMode="ltGray">
          <a:xfrm>
            <a:off x="8328804" y="2510380"/>
            <a:ext cx="213311" cy="246830"/>
          </a:xfrm>
          <a:prstGeom prst="diamond">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23" name="Isosceles Triangle 22">
            <a:extLst>
              <a:ext uri="{FF2B5EF4-FFF2-40B4-BE49-F238E27FC236}">
                <a16:creationId xmlns:a16="http://schemas.microsoft.com/office/drawing/2014/main" id="{51C78ED7-356E-8560-3636-FF280E8C6D4F}"/>
              </a:ext>
            </a:extLst>
          </p:cNvPr>
          <p:cNvSpPr/>
          <p:nvPr/>
        </p:nvSpPr>
        <p:spPr bwMode="ltGray">
          <a:xfrm>
            <a:off x="8931644" y="2510380"/>
            <a:ext cx="213311" cy="217845"/>
          </a:xfrm>
          <a:prstGeom prst="triangl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24" name="Isosceles Triangle 23">
            <a:extLst>
              <a:ext uri="{FF2B5EF4-FFF2-40B4-BE49-F238E27FC236}">
                <a16:creationId xmlns:a16="http://schemas.microsoft.com/office/drawing/2014/main" id="{758DD5DE-790F-6BFB-32AF-76442C68A59C}"/>
              </a:ext>
            </a:extLst>
          </p:cNvPr>
          <p:cNvSpPr/>
          <p:nvPr/>
        </p:nvSpPr>
        <p:spPr bwMode="ltGray">
          <a:xfrm>
            <a:off x="9964512" y="2524872"/>
            <a:ext cx="213311" cy="217845"/>
          </a:xfrm>
          <a:prstGeom prst="triangl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25" name="Arrow: Down 24">
            <a:extLst>
              <a:ext uri="{FF2B5EF4-FFF2-40B4-BE49-F238E27FC236}">
                <a16:creationId xmlns:a16="http://schemas.microsoft.com/office/drawing/2014/main" id="{7CA06E7A-23F8-A20C-3A0D-CBEE4C553037}"/>
              </a:ext>
            </a:extLst>
          </p:cNvPr>
          <p:cNvSpPr/>
          <p:nvPr/>
        </p:nvSpPr>
        <p:spPr bwMode="ltGray">
          <a:xfrm>
            <a:off x="2213454" y="3225640"/>
            <a:ext cx="1027613" cy="723150"/>
          </a:xfrm>
          <a:prstGeom prst="downArrow">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26" name="Arrow: Down 25">
            <a:extLst>
              <a:ext uri="{FF2B5EF4-FFF2-40B4-BE49-F238E27FC236}">
                <a16:creationId xmlns:a16="http://schemas.microsoft.com/office/drawing/2014/main" id="{5E455147-DF1A-7F16-8EC1-2597D0871D25}"/>
              </a:ext>
            </a:extLst>
          </p:cNvPr>
          <p:cNvSpPr/>
          <p:nvPr/>
        </p:nvSpPr>
        <p:spPr bwMode="ltGray">
          <a:xfrm>
            <a:off x="8991105" y="3184972"/>
            <a:ext cx="1027613" cy="723150"/>
          </a:xfrm>
          <a:prstGeom prst="downArrow">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28" name="Isosceles Triangle 27">
            <a:extLst>
              <a:ext uri="{FF2B5EF4-FFF2-40B4-BE49-F238E27FC236}">
                <a16:creationId xmlns:a16="http://schemas.microsoft.com/office/drawing/2014/main" id="{2CC1E0E9-64C1-83AA-CD4E-2B87F19F546C}"/>
              </a:ext>
            </a:extLst>
          </p:cNvPr>
          <p:cNvSpPr/>
          <p:nvPr/>
        </p:nvSpPr>
        <p:spPr bwMode="ltGray">
          <a:xfrm>
            <a:off x="2833057" y="2668244"/>
            <a:ext cx="180115" cy="164887"/>
          </a:xfrm>
          <a:prstGeom prst="triangl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29" name="Isosceles Triangle 28">
            <a:extLst>
              <a:ext uri="{FF2B5EF4-FFF2-40B4-BE49-F238E27FC236}">
                <a16:creationId xmlns:a16="http://schemas.microsoft.com/office/drawing/2014/main" id="{B65F2B22-F8FB-700E-1E64-85CC1A708E66}"/>
              </a:ext>
            </a:extLst>
          </p:cNvPr>
          <p:cNvSpPr/>
          <p:nvPr/>
        </p:nvSpPr>
        <p:spPr bwMode="ltGray">
          <a:xfrm>
            <a:off x="1895680" y="2644676"/>
            <a:ext cx="180115" cy="164887"/>
          </a:xfrm>
          <a:prstGeom prst="triangl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cxnSp>
        <p:nvCxnSpPr>
          <p:cNvPr id="30" name="Straight Connector 29">
            <a:extLst>
              <a:ext uri="{FF2B5EF4-FFF2-40B4-BE49-F238E27FC236}">
                <a16:creationId xmlns:a16="http://schemas.microsoft.com/office/drawing/2014/main" id="{2C98DEB0-2769-E136-CA3F-8025149B1FA6}"/>
              </a:ext>
            </a:extLst>
          </p:cNvPr>
          <p:cNvCxnSpPr>
            <a:cxnSpLocks/>
          </p:cNvCxnSpPr>
          <p:nvPr/>
        </p:nvCxnSpPr>
        <p:spPr>
          <a:xfrm>
            <a:off x="5188939" y="5188000"/>
            <a:ext cx="1764000" cy="0"/>
          </a:xfrm>
          <a:prstGeom prst="line">
            <a:avLst/>
          </a:prstGeom>
          <a:ln w="38100">
            <a:solidFill>
              <a:schemeClr val="accent3">
                <a:lumMod val="75000"/>
              </a:schemeClr>
            </a:solidFill>
          </a:ln>
        </p:spPr>
        <p:style>
          <a:lnRef idx="1">
            <a:schemeClr val="dk1"/>
          </a:lnRef>
          <a:fillRef idx="0">
            <a:schemeClr val="dk1"/>
          </a:fillRef>
          <a:effectRef idx="0">
            <a:schemeClr val="dk1"/>
          </a:effectRef>
          <a:fontRef idx="minor">
            <a:schemeClr val="tx1"/>
          </a:fontRef>
        </p:style>
      </p:cxnSp>
      <p:sp>
        <p:nvSpPr>
          <p:cNvPr id="27" name="Arrow: Down 26">
            <a:extLst>
              <a:ext uri="{FF2B5EF4-FFF2-40B4-BE49-F238E27FC236}">
                <a16:creationId xmlns:a16="http://schemas.microsoft.com/office/drawing/2014/main" id="{C36E16AB-C04C-555E-47C3-0E2006E54968}"/>
              </a:ext>
            </a:extLst>
          </p:cNvPr>
          <p:cNvSpPr/>
          <p:nvPr/>
        </p:nvSpPr>
        <p:spPr bwMode="ltGray">
          <a:xfrm>
            <a:off x="5610657" y="3196896"/>
            <a:ext cx="1027613" cy="723150"/>
          </a:xfrm>
          <a:prstGeom prst="downArrow">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a:solidFill>
                <a:schemeClr val="bg1"/>
              </a:solidFill>
            </a:endParaRPr>
          </a:p>
        </p:txBody>
      </p:sp>
      <p:cxnSp>
        <p:nvCxnSpPr>
          <p:cNvPr id="31" name="Straight Connector 30">
            <a:extLst>
              <a:ext uri="{FF2B5EF4-FFF2-40B4-BE49-F238E27FC236}">
                <a16:creationId xmlns:a16="http://schemas.microsoft.com/office/drawing/2014/main" id="{B5DF248C-596D-47AB-8582-FECA261AC46E}"/>
              </a:ext>
            </a:extLst>
          </p:cNvPr>
          <p:cNvCxnSpPr>
            <a:cxnSpLocks/>
          </p:cNvCxnSpPr>
          <p:nvPr/>
        </p:nvCxnSpPr>
        <p:spPr>
          <a:xfrm flipV="1">
            <a:off x="5198451" y="3768859"/>
            <a:ext cx="0" cy="1419141"/>
          </a:xfrm>
          <a:prstGeom prst="line">
            <a:avLst/>
          </a:prstGeom>
          <a:ln w="38100">
            <a:solidFill>
              <a:schemeClr val="accent3">
                <a:lumMod val="75000"/>
              </a:schemeClr>
            </a:solidFill>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0294F8B-CE2A-1FBD-74AF-A3CE16B9DAD7}"/>
              </a:ext>
            </a:extLst>
          </p:cNvPr>
          <p:cNvCxnSpPr>
            <a:cxnSpLocks/>
          </p:cNvCxnSpPr>
          <p:nvPr/>
        </p:nvCxnSpPr>
        <p:spPr>
          <a:xfrm flipH="1">
            <a:off x="5198451" y="3876135"/>
            <a:ext cx="1713357" cy="1320761"/>
          </a:xfrm>
          <a:prstGeom prst="line">
            <a:avLst/>
          </a:prstGeom>
          <a:ln w="38100">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33" name="Flowchart: Connector 32">
            <a:extLst>
              <a:ext uri="{FF2B5EF4-FFF2-40B4-BE49-F238E27FC236}">
                <a16:creationId xmlns:a16="http://schemas.microsoft.com/office/drawing/2014/main" id="{12CB4C01-DB1A-6F05-BB70-9EE7B374D548}"/>
              </a:ext>
            </a:extLst>
          </p:cNvPr>
          <p:cNvSpPr/>
          <p:nvPr/>
        </p:nvSpPr>
        <p:spPr bwMode="ltGray">
          <a:xfrm>
            <a:off x="5605935" y="4422393"/>
            <a:ext cx="187891" cy="175364"/>
          </a:xfrm>
          <a:prstGeom prst="flowChartConnector">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34" name="Flowchart: Connector 33">
            <a:extLst>
              <a:ext uri="{FF2B5EF4-FFF2-40B4-BE49-F238E27FC236}">
                <a16:creationId xmlns:a16="http://schemas.microsoft.com/office/drawing/2014/main" id="{39C44698-17CC-0A74-49FE-AA5264BD9B83}"/>
              </a:ext>
            </a:extLst>
          </p:cNvPr>
          <p:cNvSpPr/>
          <p:nvPr/>
        </p:nvSpPr>
        <p:spPr bwMode="ltGray">
          <a:xfrm>
            <a:off x="6096687" y="4371775"/>
            <a:ext cx="332858" cy="344073"/>
          </a:xfrm>
          <a:prstGeom prst="flowChartConnector">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35" name="Flowchart: Connector 34">
            <a:extLst>
              <a:ext uri="{FF2B5EF4-FFF2-40B4-BE49-F238E27FC236}">
                <a16:creationId xmlns:a16="http://schemas.microsoft.com/office/drawing/2014/main" id="{9CD1595D-6848-B997-B2C7-2F673BC1D0D7}"/>
              </a:ext>
            </a:extLst>
          </p:cNvPr>
          <p:cNvSpPr/>
          <p:nvPr/>
        </p:nvSpPr>
        <p:spPr bwMode="ltGray">
          <a:xfrm>
            <a:off x="6380844" y="4039763"/>
            <a:ext cx="187891" cy="175364"/>
          </a:xfrm>
          <a:prstGeom prst="flowChartConnector">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36" name="Flowchart: Connector 35">
            <a:extLst>
              <a:ext uri="{FF2B5EF4-FFF2-40B4-BE49-F238E27FC236}">
                <a16:creationId xmlns:a16="http://schemas.microsoft.com/office/drawing/2014/main" id="{A873CD0B-980D-7789-55EF-6BF4DB5088A2}"/>
              </a:ext>
            </a:extLst>
          </p:cNvPr>
          <p:cNvSpPr/>
          <p:nvPr/>
        </p:nvSpPr>
        <p:spPr bwMode="ltGray">
          <a:xfrm flipH="1">
            <a:off x="6748859" y="4039435"/>
            <a:ext cx="45719" cy="56173"/>
          </a:xfrm>
          <a:prstGeom prst="flowChartConnector">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37" name="Flowchart: Connector 36">
            <a:extLst>
              <a:ext uri="{FF2B5EF4-FFF2-40B4-BE49-F238E27FC236}">
                <a16:creationId xmlns:a16="http://schemas.microsoft.com/office/drawing/2014/main" id="{0A736C5D-9684-F1B6-38BD-AFEBB457FA93}"/>
              </a:ext>
            </a:extLst>
          </p:cNvPr>
          <p:cNvSpPr/>
          <p:nvPr/>
        </p:nvSpPr>
        <p:spPr bwMode="ltGray">
          <a:xfrm>
            <a:off x="5436836" y="4894166"/>
            <a:ext cx="145366" cy="111930"/>
          </a:xfrm>
          <a:prstGeom prst="flowChartConnector">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38" name="Diamond 37">
            <a:extLst>
              <a:ext uri="{FF2B5EF4-FFF2-40B4-BE49-F238E27FC236}">
                <a16:creationId xmlns:a16="http://schemas.microsoft.com/office/drawing/2014/main" id="{B5B0A329-ABD8-0BF4-E7CA-6CDFDDB41206}"/>
              </a:ext>
            </a:extLst>
          </p:cNvPr>
          <p:cNvSpPr/>
          <p:nvPr/>
        </p:nvSpPr>
        <p:spPr bwMode="ltGray">
          <a:xfrm>
            <a:off x="8435459" y="4253385"/>
            <a:ext cx="213311" cy="246830"/>
          </a:xfrm>
          <a:prstGeom prst="diamond">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39" name="Isosceles Triangle 38">
            <a:extLst>
              <a:ext uri="{FF2B5EF4-FFF2-40B4-BE49-F238E27FC236}">
                <a16:creationId xmlns:a16="http://schemas.microsoft.com/office/drawing/2014/main" id="{C30220DA-7375-31B1-3AEF-7A8BA0D17E2C}"/>
              </a:ext>
            </a:extLst>
          </p:cNvPr>
          <p:cNvSpPr/>
          <p:nvPr/>
        </p:nvSpPr>
        <p:spPr bwMode="ltGray">
          <a:xfrm>
            <a:off x="9820616" y="4301758"/>
            <a:ext cx="213311" cy="217845"/>
          </a:xfrm>
          <a:prstGeom prst="triangl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40" name="Diamond 39">
            <a:extLst>
              <a:ext uri="{FF2B5EF4-FFF2-40B4-BE49-F238E27FC236}">
                <a16:creationId xmlns:a16="http://schemas.microsoft.com/office/drawing/2014/main" id="{0827F4B4-E6B9-367E-D847-C097EE06C58E}"/>
              </a:ext>
            </a:extLst>
          </p:cNvPr>
          <p:cNvSpPr/>
          <p:nvPr/>
        </p:nvSpPr>
        <p:spPr bwMode="ltGray">
          <a:xfrm>
            <a:off x="8965883" y="4253385"/>
            <a:ext cx="213311" cy="246830"/>
          </a:xfrm>
          <a:prstGeom prst="diamond">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41" name="Isosceles Triangle 40">
            <a:extLst>
              <a:ext uri="{FF2B5EF4-FFF2-40B4-BE49-F238E27FC236}">
                <a16:creationId xmlns:a16="http://schemas.microsoft.com/office/drawing/2014/main" id="{BBBCE04F-5004-6B8A-7AEA-5099383BBBE0}"/>
              </a:ext>
            </a:extLst>
          </p:cNvPr>
          <p:cNvSpPr/>
          <p:nvPr/>
        </p:nvSpPr>
        <p:spPr bwMode="ltGray">
          <a:xfrm>
            <a:off x="10327097" y="4301758"/>
            <a:ext cx="213311" cy="217845"/>
          </a:xfrm>
          <a:prstGeom prst="triangl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42" name="Diamond 41">
            <a:extLst>
              <a:ext uri="{FF2B5EF4-FFF2-40B4-BE49-F238E27FC236}">
                <a16:creationId xmlns:a16="http://schemas.microsoft.com/office/drawing/2014/main" id="{9082C3B5-819B-214F-04E8-70AD255055A0}"/>
              </a:ext>
            </a:extLst>
          </p:cNvPr>
          <p:cNvSpPr/>
          <p:nvPr/>
        </p:nvSpPr>
        <p:spPr bwMode="ltGray">
          <a:xfrm>
            <a:off x="8663556" y="4650285"/>
            <a:ext cx="213311" cy="246830"/>
          </a:xfrm>
          <a:prstGeom prst="diamond">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43" name="Rectangle 42">
            <a:extLst>
              <a:ext uri="{FF2B5EF4-FFF2-40B4-BE49-F238E27FC236}">
                <a16:creationId xmlns:a16="http://schemas.microsoft.com/office/drawing/2014/main" id="{0204559D-8981-FACB-A545-3AD75E666FF1}"/>
              </a:ext>
            </a:extLst>
          </p:cNvPr>
          <p:cNvSpPr/>
          <p:nvPr/>
        </p:nvSpPr>
        <p:spPr bwMode="ltGray">
          <a:xfrm>
            <a:off x="1399986" y="4334635"/>
            <a:ext cx="1160969" cy="914400"/>
          </a:xfrm>
          <a:prstGeom prst="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44" name="Rectangle 43">
            <a:extLst>
              <a:ext uri="{FF2B5EF4-FFF2-40B4-BE49-F238E27FC236}">
                <a16:creationId xmlns:a16="http://schemas.microsoft.com/office/drawing/2014/main" id="{95FA77FC-416D-4F04-C885-443AD014DF32}"/>
              </a:ext>
            </a:extLst>
          </p:cNvPr>
          <p:cNvSpPr/>
          <p:nvPr/>
        </p:nvSpPr>
        <p:spPr bwMode="ltGray">
          <a:xfrm>
            <a:off x="2878069" y="4352420"/>
            <a:ext cx="1160438" cy="914400"/>
          </a:xfrm>
          <a:prstGeom prst="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45" name="Flowchart: Connector 44">
            <a:extLst>
              <a:ext uri="{FF2B5EF4-FFF2-40B4-BE49-F238E27FC236}">
                <a16:creationId xmlns:a16="http://schemas.microsoft.com/office/drawing/2014/main" id="{60FD218C-F8FD-3FA1-F9E6-E4E0A710786C}"/>
              </a:ext>
            </a:extLst>
          </p:cNvPr>
          <p:cNvSpPr/>
          <p:nvPr/>
        </p:nvSpPr>
        <p:spPr bwMode="ltGray">
          <a:xfrm>
            <a:off x="1556562" y="4512896"/>
            <a:ext cx="187891" cy="175364"/>
          </a:xfrm>
          <a:prstGeom prst="flowChartConnector">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46" name="Isosceles Triangle 45">
            <a:extLst>
              <a:ext uri="{FF2B5EF4-FFF2-40B4-BE49-F238E27FC236}">
                <a16:creationId xmlns:a16="http://schemas.microsoft.com/office/drawing/2014/main" id="{64C50556-F57E-59B0-22C0-75BF17D47DC1}"/>
              </a:ext>
            </a:extLst>
          </p:cNvPr>
          <p:cNvSpPr/>
          <p:nvPr/>
        </p:nvSpPr>
        <p:spPr bwMode="ltGray">
          <a:xfrm>
            <a:off x="3036061" y="4705595"/>
            <a:ext cx="180115" cy="164887"/>
          </a:xfrm>
          <a:prstGeom prst="triangl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47" name="Flowchart: Connector 46">
            <a:extLst>
              <a:ext uri="{FF2B5EF4-FFF2-40B4-BE49-F238E27FC236}">
                <a16:creationId xmlns:a16="http://schemas.microsoft.com/office/drawing/2014/main" id="{EC1D621E-255C-DBCC-F5B1-52B0C673631F}"/>
              </a:ext>
            </a:extLst>
          </p:cNvPr>
          <p:cNvSpPr/>
          <p:nvPr/>
        </p:nvSpPr>
        <p:spPr bwMode="ltGray">
          <a:xfrm>
            <a:off x="2129182" y="4530231"/>
            <a:ext cx="187891" cy="175364"/>
          </a:xfrm>
          <a:prstGeom prst="flowChartConnector">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48" name="Isosceles Triangle 47">
            <a:extLst>
              <a:ext uri="{FF2B5EF4-FFF2-40B4-BE49-F238E27FC236}">
                <a16:creationId xmlns:a16="http://schemas.microsoft.com/office/drawing/2014/main" id="{851089BA-C4F3-B178-A100-5B7B5F6FA150}"/>
              </a:ext>
            </a:extLst>
          </p:cNvPr>
          <p:cNvSpPr/>
          <p:nvPr/>
        </p:nvSpPr>
        <p:spPr bwMode="ltGray">
          <a:xfrm>
            <a:off x="3681402" y="4688262"/>
            <a:ext cx="180115" cy="164887"/>
          </a:xfrm>
          <a:prstGeom prst="triangl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49" name="Flowchart: Connector 48">
            <a:extLst>
              <a:ext uri="{FF2B5EF4-FFF2-40B4-BE49-F238E27FC236}">
                <a16:creationId xmlns:a16="http://schemas.microsoft.com/office/drawing/2014/main" id="{FE139B55-68E5-FC16-4BF3-DDF9302419F6}"/>
              </a:ext>
            </a:extLst>
          </p:cNvPr>
          <p:cNvSpPr/>
          <p:nvPr/>
        </p:nvSpPr>
        <p:spPr bwMode="ltGray">
          <a:xfrm>
            <a:off x="1550234" y="4887392"/>
            <a:ext cx="187891" cy="175364"/>
          </a:xfrm>
          <a:prstGeom prst="flowChartConnector">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50" name="Flowchart: Connector 49">
            <a:extLst>
              <a:ext uri="{FF2B5EF4-FFF2-40B4-BE49-F238E27FC236}">
                <a16:creationId xmlns:a16="http://schemas.microsoft.com/office/drawing/2014/main" id="{8D3C2BC7-C304-4C8A-76AF-DC84AC1D243B}"/>
              </a:ext>
            </a:extLst>
          </p:cNvPr>
          <p:cNvSpPr/>
          <p:nvPr/>
        </p:nvSpPr>
        <p:spPr bwMode="ltGray">
          <a:xfrm rot="1847494">
            <a:off x="2162861" y="4891459"/>
            <a:ext cx="187891" cy="175364"/>
          </a:xfrm>
          <a:prstGeom prst="flowChartConnector">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54" name="Title 1">
            <a:extLst>
              <a:ext uri="{FF2B5EF4-FFF2-40B4-BE49-F238E27FC236}">
                <a16:creationId xmlns:a16="http://schemas.microsoft.com/office/drawing/2014/main" id="{5856BFC6-2067-A1E0-840B-FB2F0551BE91}"/>
              </a:ext>
            </a:extLst>
          </p:cNvPr>
          <p:cNvSpPr txBox="1">
            <a:spLocks/>
          </p:cNvSpPr>
          <p:nvPr/>
        </p:nvSpPr>
        <p:spPr>
          <a:xfrm>
            <a:off x="1056132" y="364480"/>
            <a:ext cx="10058400" cy="1012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s-ES_tradnl" dirty="0"/>
              <a:t>machine </a:t>
            </a:r>
            <a:r>
              <a:rPr lang="es-ES_tradnl" dirty="0" err="1"/>
              <a:t>learning</a:t>
            </a:r>
            <a:r>
              <a:rPr lang="es-ES_tradnl" dirty="0"/>
              <a:t>: </a:t>
            </a:r>
            <a:r>
              <a:rPr lang="es-ES_tradnl" dirty="0" err="1"/>
              <a:t>tasks</a:t>
            </a:r>
            <a:endParaRPr lang="en-US" dirty="0"/>
          </a:p>
        </p:txBody>
      </p:sp>
    </p:spTree>
    <p:extLst>
      <p:ext uri="{BB962C8B-B14F-4D97-AF65-F5344CB8AC3E}">
        <p14:creationId xmlns:p14="http://schemas.microsoft.com/office/powerpoint/2010/main" val="2086049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F6D09F-85A4-0AA8-D8D8-213512CA4A22}"/>
              </a:ext>
            </a:extLst>
          </p:cNvPr>
          <p:cNvSpPr/>
          <p:nvPr/>
        </p:nvSpPr>
        <p:spPr bwMode="ltGray">
          <a:xfrm>
            <a:off x="4534692" y="1549292"/>
            <a:ext cx="3210139" cy="4202142"/>
          </a:xfrm>
          <a:prstGeom prst="rect">
            <a:avLst/>
          </a:prstGeom>
          <a:solidFill>
            <a:schemeClr val="accent3">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lIns="274320" tIns="365760" rIns="274320" rtlCol="0" anchor="t"/>
          <a:lstStyle/>
          <a:p>
            <a:pPr algn="ctr"/>
            <a:r>
              <a:rPr lang="en-US" b="1" dirty="0">
                <a:solidFill>
                  <a:schemeClr val="accent3">
                    <a:lumMod val="50000"/>
                  </a:schemeClr>
                </a:solidFill>
              </a:rPr>
              <a:t>REGRESSION</a:t>
            </a:r>
          </a:p>
        </p:txBody>
      </p:sp>
      <p:sp>
        <p:nvSpPr>
          <p:cNvPr id="4" name="Slide Number Placeholder 3">
            <a:extLst>
              <a:ext uri="{FF2B5EF4-FFF2-40B4-BE49-F238E27FC236}">
                <a16:creationId xmlns:a16="http://schemas.microsoft.com/office/drawing/2014/main" id="{321D63AE-82B0-F49C-2272-70C2146545F2}"/>
              </a:ext>
            </a:extLst>
          </p:cNvPr>
          <p:cNvSpPr>
            <a:spLocks noGrp="1"/>
          </p:cNvSpPr>
          <p:nvPr>
            <p:ph type="sldNum" sz="quarter" idx="12"/>
          </p:nvPr>
        </p:nvSpPr>
        <p:spPr/>
        <p:txBody>
          <a:bodyPr/>
          <a:lstStyle/>
          <a:p>
            <a:fld id="{4FAB73BC-B049-4115-A692-8D63A059BFB8}" type="slidenum">
              <a:rPr lang="en-US" smtClean="0"/>
              <a:t>12</a:t>
            </a:fld>
            <a:endParaRPr lang="en-US" dirty="0"/>
          </a:p>
        </p:txBody>
      </p:sp>
      <p:cxnSp>
        <p:nvCxnSpPr>
          <p:cNvPr id="6" name="Straight Connector 5">
            <a:extLst>
              <a:ext uri="{FF2B5EF4-FFF2-40B4-BE49-F238E27FC236}">
                <a16:creationId xmlns:a16="http://schemas.microsoft.com/office/drawing/2014/main" id="{A59EBAA0-E289-8F54-CE1F-4BF6E27FF94F}"/>
              </a:ext>
            </a:extLst>
          </p:cNvPr>
          <p:cNvCxnSpPr>
            <a:cxnSpLocks/>
          </p:cNvCxnSpPr>
          <p:nvPr/>
        </p:nvCxnSpPr>
        <p:spPr>
          <a:xfrm>
            <a:off x="4538822" y="1549292"/>
            <a:ext cx="3206009" cy="3406"/>
          </a:xfrm>
          <a:prstGeom prst="line">
            <a:avLst/>
          </a:prstGeom>
          <a:ln w="57150">
            <a:solidFill>
              <a:schemeClr val="accent3">
                <a:lumMod val="60000"/>
                <a:lumOff val="40000"/>
              </a:schemeClr>
            </a:solidFill>
          </a:ln>
        </p:spPr>
        <p:style>
          <a:lnRef idx="2">
            <a:schemeClr val="accent6"/>
          </a:lnRef>
          <a:fillRef idx="0">
            <a:schemeClr val="accent6"/>
          </a:fillRef>
          <a:effectRef idx="1">
            <a:schemeClr val="accent6"/>
          </a:effectRef>
          <a:fontRef idx="minor">
            <a:schemeClr val="tx1"/>
          </a:fontRef>
        </p:style>
      </p:cxnSp>
      <p:sp>
        <p:nvSpPr>
          <p:cNvPr id="7" name="Rectangle 6">
            <a:extLst>
              <a:ext uri="{FF2B5EF4-FFF2-40B4-BE49-F238E27FC236}">
                <a16:creationId xmlns:a16="http://schemas.microsoft.com/office/drawing/2014/main" id="{45865D00-D534-C219-935A-4CACC56EF8FC}"/>
              </a:ext>
            </a:extLst>
          </p:cNvPr>
          <p:cNvSpPr/>
          <p:nvPr/>
        </p:nvSpPr>
        <p:spPr bwMode="ltGray">
          <a:xfrm>
            <a:off x="1124472" y="1549292"/>
            <a:ext cx="3210139" cy="4202142"/>
          </a:xfrm>
          <a:prstGeom prst="rect">
            <a:avLst/>
          </a:prstGeom>
          <a:solidFill>
            <a:schemeClr val="accent4">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tIns="365760" rtlCol="0" anchor="t"/>
          <a:lstStyle/>
          <a:p>
            <a:pPr algn="ctr"/>
            <a:r>
              <a:rPr lang="en-US" b="1" dirty="0">
                <a:solidFill>
                  <a:schemeClr val="accent4">
                    <a:lumMod val="75000"/>
                  </a:schemeClr>
                </a:solidFill>
              </a:rPr>
              <a:t>CLASSIFICATION</a:t>
            </a:r>
          </a:p>
        </p:txBody>
      </p:sp>
      <p:cxnSp>
        <p:nvCxnSpPr>
          <p:cNvPr id="8" name="Straight Connector 7">
            <a:extLst>
              <a:ext uri="{FF2B5EF4-FFF2-40B4-BE49-F238E27FC236}">
                <a16:creationId xmlns:a16="http://schemas.microsoft.com/office/drawing/2014/main" id="{4E7D8191-6BCF-D1FC-BE90-15C2C6F74151}"/>
              </a:ext>
            </a:extLst>
          </p:cNvPr>
          <p:cNvCxnSpPr>
            <a:cxnSpLocks/>
          </p:cNvCxnSpPr>
          <p:nvPr/>
        </p:nvCxnSpPr>
        <p:spPr>
          <a:xfrm flipV="1">
            <a:off x="1118015" y="1549292"/>
            <a:ext cx="3216596" cy="1"/>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8816447-EA36-E583-32F7-ACFB2E87ACC8}"/>
              </a:ext>
            </a:extLst>
          </p:cNvPr>
          <p:cNvSpPr/>
          <p:nvPr/>
        </p:nvSpPr>
        <p:spPr bwMode="ltGray">
          <a:xfrm>
            <a:off x="7958318" y="1549292"/>
            <a:ext cx="3093189" cy="4195330"/>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lIns="274320" tIns="365760" rIns="274320" rtlCol="0" anchor="t"/>
          <a:lstStyle/>
          <a:p>
            <a:pPr algn="ctr"/>
            <a:r>
              <a:rPr lang="en-US" b="1" dirty="0">
                <a:solidFill>
                  <a:schemeClr val="accent5">
                    <a:lumMod val="50000"/>
                  </a:schemeClr>
                </a:solidFill>
              </a:rPr>
              <a:t>CLUSTERING</a:t>
            </a:r>
          </a:p>
        </p:txBody>
      </p:sp>
      <p:cxnSp>
        <p:nvCxnSpPr>
          <p:cNvPr id="10" name="Straight Connector 9">
            <a:extLst>
              <a:ext uri="{FF2B5EF4-FFF2-40B4-BE49-F238E27FC236}">
                <a16:creationId xmlns:a16="http://schemas.microsoft.com/office/drawing/2014/main" id="{6600AB01-268F-BBF1-4CD7-EAF220C06746}"/>
              </a:ext>
            </a:extLst>
          </p:cNvPr>
          <p:cNvCxnSpPr>
            <a:cxnSpLocks/>
          </p:cNvCxnSpPr>
          <p:nvPr/>
        </p:nvCxnSpPr>
        <p:spPr>
          <a:xfrm>
            <a:off x="7958318" y="1549292"/>
            <a:ext cx="3093189"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Flowchart: Connector 10">
            <a:extLst>
              <a:ext uri="{FF2B5EF4-FFF2-40B4-BE49-F238E27FC236}">
                <a16:creationId xmlns:a16="http://schemas.microsoft.com/office/drawing/2014/main" id="{7C16C054-B4C3-E32E-BB7F-08E3B43DAADE}"/>
              </a:ext>
            </a:extLst>
          </p:cNvPr>
          <p:cNvSpPr/>
          <p:nvPr/>
        </p:nvSpPr>
        <p:spPr bwMode="ltGray">
          <a:xfrm>
            <a:off x="1462617" y="2655518"/>
            <a:ext cx="187891" cy="175364"/>
          </a:xfrm>
          <a:prstGeom prst="flowChartConnector">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12" name="Flowchart: Connector 11">
            <a:extLst>
              <a:ext uri="{FF2B5EF4-FFF2-40B4-BE49-F238E27FC236}">
                <a16:creationId xmlns:a16="http://schemas.microsoft.com/office/drawing/2014/main" id="{08D19E28-9623-99FA-B549-1F0709A45FE7}"/>
              </a:ext>
            </a:extLst>
          </p:cNvPr>
          <p:cNvSpPr/>
          <p:nvPr/>
        </p:nvSpPr>
        <p:spPr bwMode="ltGray">
          <a:xfrm rot="1847494">
            <a:off x="3698261" y="2642119"/>
            <a:ext cx="187891" cy="175364"/>
          </a:xfrm>
          <a:prstGeom prst="flowChartConnector">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13" name="Flowchart: Connector 12">
            <a:extLst>
              <a:ext uri="{FF2B5EF4-FFF2-40B4-BE49-F238E27FC236}">
                <a16:creationId xmlns:a16="http://schemas.microsoft.com/office/drawing/2014/main" id="{AC762B6A-2604-3B01-F1D3-85CC161071EB}"/>
              </a:ext>
            </a:extLst>
          </p:cNvPr>
          <p:cNvSpPr/>
          <p:nvPr/>
        </p:nvSpPr>
        <p:spPr bwMode="ltGray">
          <a:xfrm>
            <a:off x="2380326" y="2654475"/>
            <a:ext cx="187891" cy="175364"/>
          </a:xfrm>
          <a:prstGeom prst="flowChartConnector">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14" name="Flowchart: Connector 13">
            <a:extLst>
              <a:ext uri="{FF2B5EF4-FFF2-40B4-BE49-F238E27FC236}">
                <a16:creationId xmlns:a16="http://schemas.microsoft.com/office/drawing/2014/main" id="{0324F5BA-D9B4-B990-2AEB-FFA7966CDC98}"/>
              </a:ext>
            </a:extLst>
          </p:cNvPr>
          <p:cNvSpPr/>
          <p:nvPr/>
        </p:nvSpPr>
        <p:spPr bwMode="ltGray">
          <a:xfrm>
            <a:off x="3271031" y="2666832"/>
            <a:ext cx="187891" cy="175364"/>
          </a:xfrm>
          <a:prstGeom prst="flowChartConnector">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15" name="Flowchart: Connector 14">
            <a:extLst>
              <a:ext uri="{FF2B5EF4-FFF2-40B4-BE49-F238E27FC236}">
                <a16:creationId xmlns:a16="http://schemas.microsoft.com/office/drawing/2014/main" id="{FFEAB3B9-CEF1-5541-5623-AFCDAC40B96D}"/>
              </a:ext>
            </a:extLst>
          </p:cNvPr>
          <p:cNvSpPr/>
          <p:nvPr/>
        </p:nvSpPr>
        <p:spPr bwMode="ltGray">
          <a:xfrm>
            <a:off x="4971740" y="2612070"/>
            <a:ext cx="187891" cy="175364"/>
          </a:xfrm>
          <a:prstGeom prst="flowChartConnector">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16" name="Flowchart: Connector 15">
            <a:extLst>
              <a:ext uri="{FF2B5EF4-FFF2-40B4-BE49-F238E27FC236}">
                <a16:creationId xmlns:a16="http://schemas.microsoft.com/office/drawing/2014/main" id="{755E0D90-5587-7112-B54D-39E560E0A790}"/>
              </a:ext>
            </a:extLst>
          </p:cNvPr>
          <p:cNvSpPr/>
          <p:nvPr/>
        </p:nvSpPr>
        <p:spPr bwMode="ltGray">
          <a:xfrm>
            <a:off x="5891856" y="2520456"/>
            <a:ext cx="332858" cy="344073"/>
          </a:xfrm>
          <a:prstGeom prst="flowChartConnector">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17" name="Flowchart: Connector 16">
            <a:extLst>
              <a:ext uri="{FF2B5EF4-FFF2-40B4-BE49-F238E27FC236}">
                <a16:creationId xmlns:a16="http://schemas.microsoft.com/office/drawing/2014/main" id="{A77FD34B-B656-CA1F-3608-AC426A346156}"/>
              </a:ext>
            </a:extLst>
          </p:cNvPr>
          <p:cNvSpPr/>
          <p:nvPr/>
        </p:nvSpPr>
        <p:spPr bwMode="ltGray">
          <a:xfrm>
            <a:off x="6956939" y="2668244"/>
            <a:ext cx="145366" cy="111930"/>
          </a:xfrm>
          <a:prstGeom prst="flowChartConnector">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18" name="Flowchart: Connector 17">
            <a:extLst>
              <a:ext uri="{FF2B5EF4-FFF2-40B4-BE49-F238E27FC236}">
                <a16:creationId xmlns:a16="http://schemas.microsoft.com/office/drawing/2014/main" id="{13C42C55-B0D2-35AC-F9E5-18BDB64E9610}"/>
              </a:ext>
            </a:extLst>
          </p:cNvPr>
          <p:cNvSpPr/>
          <p:nvPr/>
        </p:nvSpPr>
        <p:spPr bwMode="ltGray">
          <a:xfrm>
            <a:off x="6513118" y="2604810"/>
            <a:ext cx="187891" cy="175364"/>
          </a:xfrm>
          <a:prstGeom prst="flowChartConnector">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19" name="Flowchart: Connector 18">
            <a:extLst>
              <a:ext uri="{FF2B5EF4-FFF2-40B4-BE49-F238E27FC236}">
                <a16:creationId xmlns:a16="http://schemas.microsoft.com/office/drawing/2014/main" id="{85678A43-1E6A-EF4F-D63E-AA083EF5F09E}"/>
              </a:ext>
            </a:extLst>
          </p:cNvPr>
          <p:cNvSpPr/>
          <p:nvPr/>
        </p:nvSpPr>
        <p:spPr bwMode="ltGray">
          <a:xfrm flipH="1">
            <a:off x="5535506" y="2654475"/>
            <a:ext cx="45719" cy="56173"/>
          </a:xfrm>
          <a:prstGeom prst="flowChartConnector">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20" name="Diamond 19">
            <a:extLst>
              <a:ext uri="{FF2B5EF4-FFF2-40B4-BE49-F238E27FC236}">
                <a16:creationId xmlns:a16="http://schemas.microsoft.com/office/drawing/2014/main" id="{5CF01EE0-7858-6246-73B5-B67A5A92B9E7}"/>
              </a:ext>
            </a:extLst>
          </p:cNvPr>
          <p:cNvSpPr/>
          <p:nvPr/>
        </p:nvSpPr>
        <p:spPr bwMode="ltGray">
          <a:xfrm>
            <a:off x="10433753" y="2481395"/>
            <a:ext cx="213311" cy="246830"/>
          </a:xfrm>
          <a:prstGeom prst="diamond">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21" name="Diamond 20">
            <a:extLst>
              <a:ext uri="{FF2B5EF4-FFF2-40B4-BE49-F238E27FC236}">
                <a16:creationId xmlns:a16="http://schemas.microsoft.com/office/drawing/2014/main" id="{3617395B-D8A3-35E4-35DB-D18309DC713D}"/>
              </a:ext>
            </a:extLst>
          </p:cNvPr>
          <p:cNvSpPr/>
          <p:nvPr/>
        </p:nvSpPr>
        <p:spPr bwMode="ltGray">
          <a:xfrm>
            <a:off x="9504912" y="2495328"/>
            <a:ext cx="213311" cy="246830"/>
          </a:xfrm>
          <a:prstGeom prst="diamond">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22" name="Diamond 21">
            <a:extLst>
              <a:ext uri="{FF2B5EF4-FFF2-40B4-BE49-F238E27FC236}">
                <a16:creationId xmlns:a16="http://schemas.microsoft.com/office/drawing/2014/main" id="{3628F3DB-AE05-2F6F-6846-DB10B9F75556}"/>
              </a:ext>
            </a:extLst>
          </p:cNvPr>
          <p:cNvSpPr/>
          <p:nvPr/>
        </p:nvSpPr>
        <p:spPr bwMode="ltGray">
          <a:xfrm>
            <a:off x="8328804" y="2510380"/>
            <a:ext cx="213311" cy="246830"/>
          </a:xfrm>
          <a:prstGeom prst="diamond">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23" name="Isosceles Triangle 22">
            <a:extLst>
              <a:ext uri="{FF2B5EF4-FFF2-40B4-BE49-F238E27FC236}">
                <a16:creationId xmlns:a16="http://schemas.microsoft.com/office/drawing/2014/main" id="{51C78ED7-356E-8560-3636-FF280E8C6D4F}"/>
              </a:ext>
            </a:extLst>
          </p:cNvPr>
          <p:cNvSpPr/>
          <p:nvPr/>
        </p:nvSpPr>
        <p:spPr bwMode="ltGray">
          <a:xfrm>
            <a:off x="8931644" y="2510380"/>
            <a:ext cx="213311" cy="217845"/>
          </a:xfrm>
          <a:prstGeom prst="triangle">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24" name="Isosceles Triangle 23">
            <a:extLst>
              <a:ext uri="{FF2B5EF4-FFF2-40B4-BE49-F238E27FC236}">
                <a16:creationId xmlns:a16="http://schemas.microsoft.com/office/drawing/2014/main" id="{758DD5DE-790F-6BFB-32AF-76442C68A59C}"/>
              </a:ext>
            </a:extLst>
          </p:cNvPr>
          <p:cNvSpPr/>
          <p:nvPr/>
        </p:nvSpPr>
        <p:spPr bwMode="ltGray">
          <a:xfrm>
            <a:off x="9964512" y="2524872"/>
            <a:ext cx="213311" cy="217845"/>
          </a:xfrm>
          <a:prstGeom prst="triangle">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25" name="Arrow: Down 24">
            <a:extLst>
              <a:ext uri="{FF2B5EF4-FFF2-40B4-BE49-F238E27FC236}">
                <a16:creationId xmlns:a16="http://schemas.microsoft.com/office/drawing/2014/main" id="{7CA06E7A-23F8-A20C-3A0D-CBEE4C553037}"/>
              </a:ext>
            </a:extLst>
          </p:cNvPr>
          <p:cNvSpPr/>
          <p:nvPr/>
        </p:nvSpPr>
        <p:spPr bwMode="ltGray">
          <a:xfrm>
            <a:off x="2213454" y="3225640"/>
            <a:ext cx="1027613" cy="723150"/>
          </a:xfrm>
          <a:prstGeom prst="downArrow">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26" name="Arrow: Down 25">
            <a:extLst>
              <a:ext uri="{FF2B5EF4-FFF2-40B4-BE49-F238E27FC236}">
                <a16:creationId xmlns:a16="http://schemas.microsoft.com/office/drawing/2014/main" id="{5E455147-DF1A-7F16-8EC1-2597D0871D25}"/>
              </a:ext>
            </a:extLst>
          </p:cNvPr>
          <p:cNvSpPr/>
          <p:nvPr/>
        </p:nvSpPr>
        <p:spPr bwMode="ltGray">
          <a:xfrm>
            <a:off x="8991105" y="3184972"/>
            <a:ext cx="1027613" cy="723150"/>
          </a:xfrm>
          <a:prstGeom prst="downArrow">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28" name="Isosceles Triangle 27">
            <a:extLst>
              <a:ext uri="{FF2B5EF4-FFF2-40B4-BE49-F238E27FC236}">
                <a16:creationId xmlns:a16="http://schemas.microsoft.com/office/drawing/2014/main" id="{2CC1E0E9-64C1-83AA-CD4E-2B87F19F546C}"/>
              </a:ext>
            </a:extLst>
          </p:cNvPr>
          <p:cNvSpPr/>
          <p:nvPr/>
        </p:nvSpPr>
        <p:spPr bwMode="ltGray">
          <a:xfrm>
            <a:off x="2833057" y="2668244"/>
            <a:ext cx="180115" cy="164887"/>
          </a:xfrm>
          <a:prstGeom prst="triangle">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29" name="Isosceles Triangle 28">
            <a:extLst>
              <a:ext uri="{FF2B5EF4-FFF2-40B4-BE49-F238E27FC236}">
                <a16:creationId xmlns:a16="http://schemas.microsoft.com/office/drawing/2014/main" id="{B65F2B22-F8FB-700E-1E64-85CC1A708E66}"/>
              </a:ext>
            </a:extLst>
          </p:cNvPr>
          <p:cNvSpPr/>
          <p:nvPr/>
        </p:nvSpPr>
        <p:spPr bwMode="ltGray">
          <a:xfrm>
            <a:off x="1895680" y="2644676"/>
            <a:ext cx="180115" cy="164887"/>
          </a:xfrm>
          <a:prstGeom prst="triangle">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cxnSp>
        <p:nvCxnSpPr>
          <p:cNvPr id="30" name="Straight Connector 29">
            <a:extLst>
              <a:ext uri="{FF2B5EF4-FFF2-40B4-BE49-F238E27FC236}">
                <a16:creationId xmlns:a16="http://schemas.microsoft.com/office/drawing/2014/main" id="{2C98DEB0-2769-E136-CA3F-8025149B1FA6}"/>
              </a:ext>
            </a:extLst>
          </p:cNvPr>
          <p:cNvCxnSpPr>
            <a:cxnSpLocks/>
          </p:cNvCxnSpPr>
          <p:nvPr/>
        </p:nvCxnSpPr>
        <p:spPr>
          <a:xfrm>
            <a:off x="5188939" y="5188000"/>
            <a:ext cx="1764000" cy="0"/>
          </a:xfrm>
          <a:prstGeom prst="line">
            <a:avLst/>
          </a:prstGeom>
          <a:ln w="38100">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cxnSp>
      <p:sp>
        <p:nvSpPr>
          <p:cNvPr id="27" name="Arrow: Down 26">
            <a:extLst>
              <a:ext uri="{FF2B5EF4-FFF2-40B4-BE49-F238E27FC236}">
                <a16:creationId xmlns:a16="http://schemas.microsoft.com/office/drawing/2014/main" id="{C36E16AB-C04C-555E-47C3-0E2006E54968}"/>
              </a:ext>
            </a:extLst>
          </p:cNvPr>
          <p:cNvSpPr/>
          <p:nvPr/>
        </p:nvSpPr>
        <p:spPr bwMode="ltGray">
          <a:xfrm>
            <a:off x="5610657" y="3196896"/>
            <a:ext cx="1027613" cy="723150"/>
          </a:xfrm>
          <a:prstGeom prst="downArrow">
            <a:avLst/>
          </a:prstGeom>
          <a:noFill/>
          <a:ln w="571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a:solidFill>
                <a:schemeClr val="bg1"/>
              </a:solidFill>
            </a:endParaRPr>
          </a:p>
        </p:txBody>
      </p:sp>
      <p:cxnSp>
        <p:nvCxnSpPr>
          <p:cNvPr id="31" name="Straight Connector 30">
            <a:extLst>
              <a:ext uri="{FF2B5EF4-FFF2-40B4-BE49-F238E27FC236}">
                <a16:creationId xmlns:a16="http://schemas.microsoft.com/office/drawing/2014/main" id="{B5DF248C-596D-47AB-8582-FECA261AC46E}"/>
              </a:ext>
            </a:extLst>
          </p:cNvPr>
          <p:cNvCxnSpPr>
            <a:cxnSpLocks/>
          </p:cNvCxnSpPr>
          <p:nvPr/>
        </p:nvCxnSpPr>
        <p:spPr>
          <a:xfrm flipV="1">
            <a:off x="5198451" y="3768859"/>
            <a:ext cx="0" cy="1419141"/>
          </a:xfrm>
          <a:prstGeom prst="line">
            <a:avLst/>
          </a:prstGeom>
          <a:ln w="38100">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0294F8B-CE2A-1FBD-74AF-A3CE16B9DAD7}"/>
              </a:ext>
            </a:extLst>
          </p:cNvPr>
          <p:cNvCxnSpPr>
            <a:cxnSpLocks/>
          </p:cNvCxnSpPr>
          <p:nvPr/>
        </p:nvCxnSpPr>
        <p:spPr>
          <a:xfrm flipH="1">
            <a:off x="5198451" y="3876135"/>
            <a:ext cx="1713357" cy="1320761"/>
          </a:xfrm>
          <a:prstGeom prst="line">
            <a:avLst/>
          </a:prstGeom>
          <a:ln w="38100">
            <a:solidFill>
              <a:schemeClr val="accent3">
                <a:lumMod val="60000"/>
                <a:lumOff val="40000"/>
              </a:schemeClr>
            </a:solidFill>
          </a:ln>
        </p:spPr>
        <p:style>
          <a:lnRef idx="1">
            <a:schemeClr val="accent2"/>
          </a:lnRef>
          <a:fillRef idx="0">
            <a:schemeClr val="accent2"/>
          </a:fillRef>
          <a:effectRef idx="0">
            <a:schemeClr val="accent2"/>
          </a:effectRef>
          <a:fontRef idx="minor">
            <a:schemeClr val="tx1"/>
          </a:fontRef>
        </p:style>
      </p:cxnSp>
      <p:sp>
        <p:nvSpPr>
          <p:cNvPr id="33" name="Flowchart: Connector 32">
            <a:extLst>
              <a:ext uri="{FF2B5EF4-FFF2-40B4-BE49-F238E27FC236}">
                <a16:creationId xmlns:a16="http://schemas.microsoft.com/office/drawing/2014/main" id="{12CB4C01-DB1A-6F05-BB70-9EE7B374D548}"/>
              </a:ext>
            </a:extLst>
          </p:cNvPr>
          <p:cNvSpPr/>
          <p:nvPr/>
        </p:nvSpPr>
        <p:spPr bwMode="ltGray">
          <a:xfrm>
            <a:off x="5605935" y="4422393"/>
            <a:ext cx="187891" cy="175364"/>
          </a:xfrm>
          <a:prstGeom prst="flowChartConnector">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34" name="Flowchart: Connector 33">
            <a:extLst>
              <a:ext uri="{FF2B5EF4-FFF2-40B4-BE49-F238E27FC236}">
                <a16:creationId xmlns:a16="http://schemas.microsoft.com/office/drawing/2014/main" id="{39C44698-17CC-0A74-49FE-AA5264BD9B83}"/>
              </a:ext>
            </a:extLst>
          </p:cNvPr>
          <p:cNvSpPr/>
          <p:nvPr/>
        </p:nvSpPr>
        <p:spPr bwMode="ltGray">
          <a:xfrm>
            <a:off x="6096687" y="4371775"/>
            <a:ext cx="332858" cy="344073"/>
          </a:xfrm>
          <a:prstGeom prst="flowChartConnector">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35" name="Flowchart: Connector 34">
            <a:extLst>
              <a:ext uri="{FF2B5EF4-FFF2-40B4-BE49-F238E27FC236}">
                <a16:creationId xmlns:a16="http://schemas.microsoft.com/office/drawing/2014/main" id="{9CD1595D-6848-B997-B2C7-2F673BC1D0D7}"/>
              </a:ext>
            </a:extLst>
          </p:cNvPr>
          <p:cNvSpPr/>
          <p:nvPr/>
        </p:nvSpPr>
        <p:spPr bwMode="ltGray">
          <a:xfrm>
            <a:off x="6380844" y="4039763"/>
            <a:ext cx="187891" cy="175364"/>
          </a:xfrm>
          <a:prstGeom prst="flowChartConnector">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36" name="Flowchart: Connector 35">
            <a:extLst>
              <a:ext uri="{FF2B5EF4-FFF2-40B4-BE49-F238E27FC236}">
                <a16:creationId xmlns:a16="http://schemas.microsoft.com/office/drawing/2014/main" id="{A873CD0B-980D-7789-55EF-6BF4DB5088A2}"/>
              </a:ext>
            </a:extLst>
          </p:cNvPr>
          <p:cNvSpPr/>
          <p:nvPr/>
        </p:nvSpPr>
        <p:spPr bwMode="ltGray">
          <a:xfrm flipH="1">
            <a:off x="6748859" y="4039435"/>
            <a:ext cx="45719" cy="56173"/>
          </a:xfrm>
          <a:prstGeom prst="flowChartConnector">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37" name="Flowchart: Connector 36">
            <a:extLst>
              <a:ext uri="{FF2B5EF4-FFF2-40B4-BE49-F238E27FC236}">
                <a16:creationId xmlns:a16="http://schemas.microsoft.com/office/drawing/2014/main" id="{0A736C5D-9684-F1B6-38BD-AFEBB457FA93}"/>
              </a:ext>
            </a:extLst>
          </p:cNvPr>
          <p:cNvSpPr/>
          <p:nvPr/>
        </p:nvSpPr>
        <p:spPr bwMode="ltGray">
          <a:xfrm>
            <a:off x="5436836" y="4894166"/>
            <a:ext cx="145366" cy="111930"/>
          </a:xfrm>
          <a:prstGeom prst="flowChartConnector">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38" name="Diamond 37">
            <a:extLst>
              <a:ext uri="{FF2B5EF4-FFF2-40B4-BE49-F238E27FC236}">
                <a16:creationId xmlns:a16="http://schemas.microsoft.com/office/drawing/2014/main" id="{B5B0A329-ABD8-0BF4-E7CA-6CDFDDB41206}"/>
              </a:ext>
            </a:extLst>
          </p:cNvPr>
          <p:cNvSpPr/>
          <p:nvPr/>
        </p:nvSpPr>
        <p:spPr bwMode="ltGray">
          <a:xfrm>
            <a:off x="8435459" y="4253385"/>
            <a:ext cx="213311" cy="246830"/>
          </a:xfrm>
          <a:prstGeom prst="diamond">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39" name="Isosceles Triangle 38">
            <a:extLst>
              <a:ext uri="{FF2B5EF4-FFF2-40B4-BE49-F238E27FC236}">
                <a16:creationId xmlns:a16="http://schemas.microsoft.com/office/drawing/2014/main" id="{C30220DA-7375-31B1-3AEF-7A8BA0D17E2C}"/>
              </a:ext>
            </a:extLst>
          </p:cNvPr>
          <p:cNvSpPr/>
          <p:nvPr/>
        </p:nvSpPr>
        <p:spPr bwMode="ltGray">
          <a:xfrm>
            <a:off x="9820616" y="4301758"/>
            <a:ext cx="213311" cy="217845"/>
          </a:xfrm>
          <a:prstGeom prst="triangle">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40" name="Diamond 39">
            <a:extLst>
              <a:ext uri="{FF2B5EF4-FFF2-40B4-BE49-F238E27FC236}">
                <a16:creationId xmlns:a16="http://schemas.microsoft.com/office/drawing/2014/main" id="{0827F4B4-E6B9-367E-D847-C097EE06C58E}"/>
              </a:ext>
            </a:extLst>
          </p:cNvPr>
          <p:cNvSpPr/>
          <p:nvPr/>
        </p:nvSpPr>
        <p:spPr bwMode="ltGray">
          <a:xfrm>
            <a:off x="8965883" y="4253385"/>
            <a:ext cx="213311" cy="246830"/>
          </a:xfrm>
          <a:prstGeom prst="diamond">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41" name="Isosceles Triangle 40">
            <a:extLst>
              <a:ext uri="{FF2B5EF4-FFF2-40B4-BE49-F238E27FC236}">
                <a16:creationId xmlns:a16="http://schemas.microsoft.com/office/drawing/2014/main" id="{BBBCE04F-5004-6B8A-7AEA-5099383BBBE0}"/>
              </a:ext>
            </a:extLst>
          </p:cNvPr>
          <p:cNvSpPr/>
          <p:nvPr/>
        </p:nvSpPr>
        <p:spPr bwMode="ltGray">
          <a:xfrm>
            <a:off x="10327097" y="4301758"/>
            <a:ext cx="213311" cy="217845"/>
          </a:xfrm>
          <a:prstGeom prst="triangle">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42" name="Diamond 41">
            <a:extLst>
              <a:ext uri="{FF2B5EF4-FFF2-40B4-BE49-F238E27FC236}">
                <a16:creationId xmlns:a16="http://schemas.microsoft.com/office/drawing/2014/main" id="{9082C3B5-819B-214F-04E8-70AD255055A0}"/>
              </a:ext>
            </a:extLst>
          </p:cNvPr>
          <p:cNvSpPr/>
          <p:nvPr/>
        </p:nvSpPr>
        <p:spPr bwMode="ltGray">
          <a:xfrm>
            <a:off x="8663556" y="4650285"/>
            <a:ext cx="213311" cy="246830"/>
          </a:xfrm>
          <a:prstGeom prst="diamond">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43" name="Rectangle 42">
            <a:extLst>
              <a:ext uri="{FF2B5EF4-FFF2-40B4-BE49-F238E27FC236}">
                <a16:creationId xmlns:a16="http://schemas.microsoft.com/office/drawing/2014/main" id="{0204559D-8981-FACB-A545-3AD75E666FF1}"/>
              </a:ext>
            </a:extLst>
          </p:cNvPr>
          <p:cNvSpPr/>
          <p:nvPr/>
        </p:nvSpPr>
        <p:spPr bwMode="ltGray">
          <a:xfrm>
            <a:off x="1399986" y="4334635"/>
            <a:ext cx="1160969" cy="914400"/>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44" name="Rectangle 43">
            <a:extLst>
              <a:ext uri="{FF2B5EF4-FFF2-40B4-BE49-F238E27FC236}">
                <a16:creationId xmlns:a16="http://schemas.microsoft.com/office/drawing/2014/main" id="{95FA77FC-416D-4F04-C885-443AD014DF32}"/>
              </a:ext>
            </a:extLst>
          </p:cNvPr>
          <p:cNvSpPr/>
          <p:nvPr/>
        </p:nvSpPr>
        <p:spPr bwMode="ltGray">
          <a:xfrm>
            <a:off x="2878069" y="4352420"/>
            <a:ext cx="1160438" cy="914400"/>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45" name="Flowchart: Connector 44">
            <a:extLst>
              <a:ext uri="{FF2B5EF4-FFF2-40B4-BE49-F238E27FC236}">
                <a16:creationId xmlns:a16="http://schemas.microsoft.com/office/drawing/2014/main" id="{60FD218C-F8FD-3FA1-F9E6-E4E0A710786C}"/>
              </a:ext>
            </a:extLst>
          </p:cNvPr>
          <p:cNvSpPr/>
          <p:nvPr/>
        </p:nvSpPr>
        <p:spPr bwMode="ltGray">
          <a:xfrm>
            <a:off x="1556562" y="4512896"/>
            <a:ext cx="187891" cy="175364"/>
          </a:xfrm>
          <a:prstGeom prst="flowChartConnector">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46" name="Isosceles Triangle 45">
            <a:extLst>
              <a:ext uri="{FF2B5EF4-FFF2-40B4-BE49-F238E27FC236}">
                <a16:creationId xmlns:a16="http://schemas.microsoft.com/office/drawing/2014/main" id="{64C50556-F57E-59B0-22C0-75BF17D47DC1}"/>
              </a:ext>
            </a:extLst>
          </p:cNvPr>
          <p:cNvSpPr/>
          <p:nvPr/>
        </p:nvSpPr>
        <p:spPr bwMode="ltGray">
          <a:xfrm>
            <a:off x="3036061" y="4705595"/>
            <a:ext cx="180115" cy="164887"/>
          </a:xfrm>
          <a:prstGeom prst="triangle">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47" name="Flowchart: Connector 46">
            <a:extLst>
              <a:ext uri="{FF2B5EF4-FFF2-40B4-BE49-F238E27FC236}">
                <a16:creationId xmlns:a16="http://schemas.microsoft.com/office/drawing/2014/main" id="{EC1D621E-255C-DBCC-F5B1-52B0C673631F}"/>
              </a:ext>
            </a:extLst>
          </p:cNvPr>
          <p:cNvSpPr/>
          <p:nvPr/>
        </p:nvSpPr>
        <p:spPr bwMode="ltGray">
          <a:xfrm>
            <a:off x="2129182" y="4530231"/>
            <a:ext cx="187891" cy="175364"/>
          </a:xfrm>
          <a:prstGeom prst="flowChartConnector">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48" name="Isosceles Triangle 47">
            <a:extLst>
              <a:ext uri="{FF2B5EF4-FFF2-40B4-BE49-F238E27FC236}">
                <a16:creationId xmlns:a16="http://schemas.microsoft.com/office/drawing/2014/main" id="{851089BA-C4F3-B178-A100-5B7B5F6FA150}"/>
              </a:ext>
            </a:extLst>
          </p:cNvPr>
          <p:cNvSpPr/>
          <p:nvPr/>
        </p:nvSpPr>
        <p:spPr bwMode="ltGray">
          <a:xfrm>
            <a:off x="3681402" y="4688262"/>
            <a:ext cx="180115" cy="164887"/>
          </a:xfrm>
          <a:prstGeom prst="triangle">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49" name="Flowchart: Connector 48">
            <a:extLst>
              <a:ext uri="{FF2B5EF4-FFF2-40B4-BE49-F238E27FC236}">
                <a16:creationId xmlns:a16="http://schemas.microsoft.com/office/drawing/2014/main" id="{FE139B55-68E5-FC16-4BF3-DDF9302419F6}"/>
              </a:ext>
            </a:extLst>
          </p:cNvPr>
          <p:cNvSpPr/>
          <p:nvPr/>
        </p:nvSpPr>
        <p:spPr bwMode="ltGray">
          <a:xfrm>
            <a:off x="1550234" y="4887392"/>
            <a:ext cx="187891" cy="175364"/>
          </a:xfrm>
          <a:prstGeom prst="flowChartConnector">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50" name="Flowchart: Connector 49">
            <a:extLst>
              <a:ext uri="{FF2B5EF4-FFF2-40B4-BE49-F238E27FC236}">
                <a16:creationId xmlns:a16="http://schemas.microsoft.com/office/drawing/2014/main" id="{8D3C2BC7-C304-4C8A-76AF-DC84AC1D243B}"/>
              </a:ext>
            </a:extLst>
          </p:cNvPr>
          <p:cNvSpPr/>
          <p:nvPr/>
        </p:nvSpPr>
        <p:spPr bwMode="ltGray">
          <a:xfrm rot="1847494">
            <a:off x="2162861" y="4891459"/>
            <a:ext cx="187891" cy="175364"/>
          </a:xfrm>
          <a:prstGeom prst="flowChartConnector">
            <a:avLst/>
          </a:prstGeom>
          <a:solidFill>
            <a:schemeClr val="accent1">
              <a:lumMod val="40000"/>
              <a:lumOff val="60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err="1">
              <a:solidFill>
                <a:schemeClr val="bg1"/>
              </a:solidFill>
            </a:endParaRPr>
          </a:p>
        </p:txBody>
      </p:sp>
      <p:sp>
        <p:nvSpPr>
          <p:cNvPr id="54" name="Title 1">
            <a:extLst>
              <a:ext uri="{FF2B5EF4-FFF2-40B4-BE49-F238E27FC236}">
                <a16:creationId xmlns:a16="http://schemas.microsoft.com/office/drawing/2014/main" id="{5856BFC6-2067-A1E0-840B-FB2F0551BE91}"/>
              </a:ext>
            </a:extLst>
          </p:cNvPr>
          <p:cNvSpPr txBox="1">
            <a:spLocks/>
          </p:cNvSpPr>
          <p:nvPr/>
        </p:nvSpPr>
        <p:spPr>
          <a:xfrm>
            <a:off x="1056132" y="364480"/>
            <a:ext cx="10058400" cy="1012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s-ES_tradnl" dirty="0"/>
              <a:t>machine </a:t>
            </a:r>
            <a:r>
              <a:rPr lang="es-ES_tradnl" dirty="0" err="1"/>
              <a:t>learning</a:t>
            </a:r>
            <a:r>
              <a:rPr lang="es-ES_tradnl" dirty="0"/>
              <a:t>: TYPES</a:t>
            </a:r>
            <a:endParaRPr lang="en-US" dirty="0"/>
          </a:p>
        </p:txBody>
      </p:sp>
      <p:sp>
        <p:nvSpPr>
          <p:cNvPr id="2" name="Rectangle 1">
            <a:extLst>
              <a:ext uri="{FF2B5EF4-FFF2-40B4-BE49-F238E27FC236}">
                <a16:creationId xmlns:a16="http://schemas.microsoft.com/office/drawing/2014/main" id="{E54FB352-26B7-8226-F65D-E2D1ACD9662C}"/>
              </a:ext>
            </a:extLst>
          </p:cNvPr>
          <p:cNvSpPr/>
          <p:nvPr/>
        </p:nvSpPr>
        <p:spPr>
          <a:xfrm>
            <a:off x="963827" y="1377387"/>
            <a:ext cx="6844243" cy="4553856"/>
          </a:xfrm>
          <a:prstGeom prst="rect">
            <a:avLst/>
          </a:prstGeom>
          <a:noFill/>
          <a:ln w="57150" cap="flat" cmpd="sng" algn="ctr">
            <a:solidFill>
              <a:schemeClr val="tx1">
                <a:lumMod val="65000"/>
                <a:lumOff val="3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3" name="Rectangle 2">
            <a:extLst>
              <a:ext uri="{FF2B5EF4-FFF2-40B4-BE49-F238E27FC236}">
                <a16:creationId xmlns:a16="http://schemas.microsoft.com/office/drawing/2014/main" id="{88526DA7-6EEC-DF5F-4E96-075320FA9710}"/>
              </a:ext>
            </a:extLst>
          </p:cNvPr>
          <p:cNvSpPr/>
          <p:nvPr/>
        </p:nvSpPr>
        <p:spPr>
          <a:xfrm>
            <a:off x="7878165" y="1377047"/>
            <a:ext cx="3386615" cy="4554196"/>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51" name="TextBox 50">
            <a:extLst>
              <a:ext uri="{FF2B5EF4-FFF2-40B4-BE49-F238E27FC236}">
                <a16:creationId xmlns:a16="http://schemas.microsoft.com/office/drawing/2014/main" id="{9D1F50A1-28DF-F624-BF97-F5C71C4ECE26}"/>
              </a:ext>
            </a:extLst>
          </p:cNvPr>
          <p:cNvSpPr txBox="1"/>
          <p:nvPr/>
        </p:nvSpPr>
        <p:spPr>
          <a:xfrm>
            <a:off x="3508547" y="6012252"/>
            <a:ext cx="1754801" cy="369332"/>
          </a:xfrm>
          <a:prstGeom prst="rect">
            <a:avLst/>
          </a:prstGeom>
          <a:noFill/>
          <a:ln>
            <a:noFill/>
          </a:ln>
        </p:spPr>
        <p:txBody>
          <a:bodyPr wrap="square">
            <a:spAutoFit/>
          </a:bodyPr>
          <a:lstStyle/>
          <a:p>
            <a:r>
              <a:rPr lang="en-US" b="1" dirty="0">
                <a:solidFill>
                  <a:schemeClr val="tx1">
                    <a:lumMod val="75000"/>
                    <a:lumOff val="25000"/>
                  </a:schemeClr>
                </a:solidFill>
              </a:rPr>
              <a:t>SUPERVISED</a:t>
            </a:r>
            <a:endParaRPr lang="en-GB" dirty="0">
              <a:solidFill>
                <a:schemeClr val="tx1">
                  <a:lumMod val="75000"/>
                  <a:lumOff val="25000"/>
                </a:schemeClr>
              </a:solidFill>
            </a:endParaRPr>
          </a:p>
        </p:txBody>
      </p:sp>
      <p:sp>
        <p:nvSpPr>
          <p:cNvPr id="52" name="TextBox 51">
            <a:extLst>
              <a:ext uri="{FF2B5EF4-FFF2-40B4-BE49-F238E27FC236}">
                <a16:creationId xmlns:a16="http://schemas.microsoft.com/office/drawing/2014/main" id="{84406C27-8FBC-4BAC-7371-6AD4D88CE753}"/>
              </a:ext>
            </a:extLst>
          </p:cNvPr>
          <p:cNvSpPr txBox="1"/>
          <p:nvPr/>
        </p:nvSpPr>
        <p:spPr>
          <a:xfrm>
            <a:off x="8663556" y="5966358"/>
            <a:ext cx="2125409" cy="369332"/>
          </a:xfrm>
          <a:prstGeom prst="rect">
            <a:avLst/>
          </a:prstGeom>
          <a:noFill/>
        </p:spPr>
        <p:txBody>
          <a:bodyPr wrap="square">
            <a:spAutoFit/>
          </a:bodyPr>
          <a:lstStyle/>
          <a:p>
            <a:r>
              <a:rPr lang="en-US" b="1" dirty="0">
                <a:solidFill>
                  <a:schemeClr val="accent4">
                    <a:lumMod val="75000"/>
                  </a:schemeClr>
                </a:solidFill>
              </a:rPr>
              <a:t>UNSUPERVISED</a:t>
            </a:r>
            <a:endParaRPr lang="en-GB" dirty="0"/>
          </a:p>
        </p:txBody>
      </p:sp>
      <p:sp>
        <p:nvSpPr>
          <p:cNvPr id="57" name="TextBox 56">
            <a:extLst>
              <a:ext uri="{FF2B5EF4-FFF2-40B4-BE49-F238E27FC236}">
                <a16:creationId xmlns:a16="http://schemas.microsoft.com/office/drawing/2014/main" id="{1B450413-9714-80DE-F476-B6A224ABF84E}"/>
              </a:ext>
            </a:extLst>
          </p:cNvPr>
          <p:cNvSpPr txBox="1"/>
          <p:nvPr/>
        </p:nvSpPr>
        <p:spPr>
          <a:xfrm>
            <a:off x="1788367" y="2481104"/>
            <a:ext cx="329160" cy="338554"/>
          </a:xfrm>
          <a:prstGeom prst="rect">
            <a:avLst/>
          </a:prstGeom>
          <a:noFill/>
          <a:ln w="57150">
            <a:noFill/>
            <a:miter lim="800000"/>
          </a:ln>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600" dirty="0">
                <a:solidFill>
                  <a:schemeClr val="tx1">
                    <a:lumMod val="65000"/>
                    <a:lumOff val="35000"/>
                  </a:schemeClr>
                </a:solidFill>
                <a:latin typeface="Arial Narrow" panose="020B0606020202030204" pitchFamily="34" charset="0"/>
              </a:rPr>
              <a:t>T</a:t>
            </a:r>
            <a:endParaRPr kumimoji="0" lang="en-US" sz="1600" b="0"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ndParaRPr>
          </a:p>
        </p:txBody>
      </p:sp>
      <p:sp>
        <p:nvSpPr>
          <p:cNvPr id="58" name="TextBox 57">
            <a:extLst>
              <a:ext uri="{FF2B5EF4-FFF2-40B4-BE49-F238E27FC236}">
                <a16:creationId xmlns:a16="http://schemas.microsoft.com/office/drawing/2014/main" id="{F386F102-F7AB-A857-C3CA-249BEE2C2EEA}"/>
              </a:ext>
            </a:extLst>
          </p:cNvPr>
          <p:cNvSpPr txBox="1"/>
          <p:nvPr/>
        </p:nvSpPr>
        <p:spPr>
          <a:xfrm>
            <a:off x="2735256" y="2491381"/>
            <a:ext cx="329160" cy="338554"/>
          </a:xfrm>
          <a:prstGeom prst="rect">
            <a:avLst/>
          </a:prstGeom>
          <a:noFill/>
          <a:ln w="57150">
            <a:noFill/>
            <a:miter lim="800000"/>
          </a:ln>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600" dirty="0">
                <a:solidFill>
                  <a:schemeClr val="tx1">
                    <a:lumMod val="65000"/>
                    <a:lumOff val="35000"/>
                  </a:schemeClr>
                </a:solidFill>
                <a:latin typeface="Arial Narrow" panose="020B0606020202030204" pitchFamily="34" charset="0"/>
              </a:rPr>
              <a:t>T</a:t>
            </a:r>
            <a:endParaRPr kumimoji="0" lang="en-US" sz="1600" b="0"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ndParaRPr>
          </a:p>
        </p:txBody>
      </p:sp>
      <p:sp>
        <p:nvSpPr>
          <p:cNvPr id="59" name="TextBox 58">
            <a:extLst>
              <a:ext uri="{FF2B5EF4-FFF2-40B4-BE49-F238E27FC236}">
                <a16:creationId xmlns:a16="http://schemas.microsoft.com/office/drawing/2014/main" id="{4A47997E-5DE9-BED8-3922-659B4B29D0EA}"/>
              </a:ext>
            </a:extLst>
          </p:cNvPr>
          <p:cNvSpPr txBox="1"/>
          <p:nvPr/>
        </p:nvSpPr>
        <p:spPr>
          <a:xfrm>
            <a:off x="3144273" y="2490748"/>
            <a:ext cx="329160" cy="338554"/>
          </a:xfrm>
          <a:prstGeom prst="rect">
            <a:avLst/>
          </a:prstGeom>
          <a:noFill/>
          <a:ln w="57150">
            <a:noFill/>
            <a:miter lim="800000"/>
          </a:ln>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600" dirty="0">
                <a:solidFill>
                  <a:schemeClr val="tx1">
                    <a:lumMod val="65000"/>
                    <a:lumOff val="35000"/>
                  </a:schemeClr>
                </a:solidFill>
                <a:latin typeface="Arial Narrow" panose="020B0606020202030204" pitchFamily="34" charset="0"/>
              </a:rPr>
              <a:t>C</a:t>
            </a:r>
            <a:endParaRPr kumimoji="0" lang="en-US" sz="1600" b="0"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ndParaRPr>
          </a:p>
        </p:txBody>
      </p:sp>
      <p:sp>
        <p:nvSpPr>
          <p:cNvPr id="60" name="TextBox 59">
            <a:extLst>
              <a:ext uri="{FF2B5EF4-FFF2-40B4-BE49-F238E27FC236}">
                <a16:creationId xmlns:a16="http://schemas.microsoft.com/office/drawing/2014/main" id="{64AA9B4C-2A11-193E-4922-9D11655B935D}"/>
              </a:ext>
            </a:extLst>
          </p:cNvPr>
          <p:cNvSpPr txBox="1"/>
          <p:nvPr/>
        </p:nvSpPr>
        <p:spPr>
          <a:xfrm>
            <a:off x="3569443" y="2439816"/>
            <a:ext cx="329160" cy="338554"/>
          </a:xfrm>
          <a:prstGeom prst="rect">
            <a:avLst/>
          </a:prstGeom>
          <a:noFill/>
          <a:ln w="57150">
            <a:noFill/>
            <a:miter lim="800000"/>
          </a:ln>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600" dirty="0">
                <a:solidFill>
                  <a:schemeClr val="tx1">
                    <a:lumMod val="65000"/>
                    <a:lumOff val="35000"/>
                  </a:schemeClr>
                </a:solidFill>
                <a:latin typeface="Arial Narrow" panose="020B0606020202030204" pitchFamily="34" charset="0"/>
              </a:rPr>
              <a:t>C</a:t>
            </a:r>
            <a:endParaRPr kumimoji="0" lang="en-US" sz="1600" b="0"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ndParaRPr>
          </a:p>
        </p:txBody>
      </p:sp>
      <p:sp>
        <p:nvSpPr>
          <p:cNvPr id="61" name="TextBox 60">
            <a:extLst>
              <a:ext uri="{FF2B5EF4-FFF2-40B4-BE49-F238E27FC236}">
                <a16:creationId xmlns:a16="http://schemas.microsoft.com/office/drawing/2014/main" id="{FD2F91E7-5F84-5DE5-9031-13BA8B411EEA}"/>
              </a:ext>
            </a:extLst>
          </p:cNvPr>
          <p:cNvSpPr txBox="1"/>
          <p:nvPr/>
        </p:nvSpPr>
        <p:spPr>
          <a:xfrm>
            <a:off x="2241267" y="2471009"/>
            <a:ext cx="329160" cy="338554"/>
          </a:xfrm>
          <a:prstGeom prst="rect">
            <a:avLst/>
          </a:prstGeom>
          <a:noFill/>
          <a:ln w="57150">
            <a:noFill/>
            <a:miter lim="800000"/>
          </a:ln>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600" dirty="0">
                <a:solidFill>
                  <a:schemeClr val="tx1">
                    <a:lumMod val="65000"/>
                    <a:lumOff val="35000"/>
                  </a:schemeClr>
                </a:solidFill>
                <a:latin typeface="Arial Narrow" panose="020B0606020202030204" pitchFamily="34" charset="0"/>
              </a:rPr>
              <a:t>C</a:t>
            </a:r>
            <a:endParaRPr kumimoji="0" lang="en-US" sz="1600" b="0"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ndParaRPr>
          </a:p>
        </p:txBody>
      </p:sp>
      <p:sp>
        <p:nvSpPr>
          <p:cNvPr id="62" name="TextBox 61">
            <a:extLst>
              <a:ext uri="{FF2B5EF4-FFF2-40B4-BE49-F238E27FC236}">
                <a16:creationId xmlns:a16="http://schemas.microsoft.com/office/drawing/2014/main" id="{F997B064-5A83-098E-1B0B-762BE30E79AF}"/>
              </a:ext>
            </a:extLst>
          </p:cNvPr>
          <p:cNvSpPr txBox="1"/>
          <p:nvPr/>
        </p:nvSpPr>
        <p:spPr>
          <a:xfrm>
            <a:off x="1344627" y="2449466"/>
            <a:ext cx="329160" cy="338554"/>
          </a:xfrm>
          <a:prstGeom prst="rect">
            <a:avLst/>
          </a:prstGeom>
          <a:noFill/>
          <a:ln w="57150">
            <a:noFill/>
            <a:miter lim="800000"/>
          </a:ln>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600" dirty="0">
                <a:solidFill>
                  <a:schemeClr val="tx1">
                    <a:lumMod val="65000"/>
                    <a:lumOff val="35000"/>
                  </a:schemeClr>
                </a:solidFill>
                <a:latin typeface="Arial Narrow" panose="020B0606020202030204" pitchFamily="34" charset="0"/>
              </a:rPr>
              <a:t>C</a:t>
            </a:r>
            <a:endParaRPr kumimoji="0" lang="en-US" sz="1600" b="0"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ndParaRPr>
          </a:p>
        </p:txBody>
      </p:sp>
      <p:sp>
        <p:nvSpPr>
          <p:cNvPr id="63" name="TextBox 62">
            <a:extLst>
              <a:ext uri="{FF2B5EF4-FFF2-40B4-BE49-F238E27FC236}">
                <a16:creationId xmlns:a16="http://schemas.microsoft.com/office/drawing/2014/main" id="{B3435F81-3675-2325-1DF2-495DB0EF7116}"/>
              </a:ext>
            </a:extLst>
          </p:cNvPr>
          <p:cNvSpPr txBox="1"/>
          <p:nvPr/>
        </p:nvSpPr>
        <p:spPr>
          <a:xfrm>
            <a:off x="1814713" y="4607524"/>
            <a:ext cx="329160" cy="338554"/>
          </a:xfrm>
          <a:prstGeom prst="rect">
            <a:avLst/>
          </a:prstGeom>
          <a:noFill/>
          <a:ln w="57150">
            <a:noFill/>
            <a:miter lim="800000"/>
          </a:ln>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600" dirty="0">
                <a:solidFill>
                  <a:schemeClr val="tx1">
                    <a:lumMod val="65000"/>
                    <a:lumOff val="35000"/>
                  </a:schemeClr>
                </a:solidFill>
                <a:latin typeface="Arial Narrow" panose="020B0606020202030204" pitchFamily="34" charset="0"/>
              </a:rPr>
              <a:t>C</a:t>
            </a:r>
            <a:endParaRPr kumimoji="0" lang="en-US" sz="1600" b="0"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ndParaRPr>
          </a:p>
        </p:txBody>
      </p:sp>
      <p:sp>
        <p:nvSpPr>
          <p:cNvPr id="64" name="TextBox 63">
            <a:extLst>
              <a:ext uri="{FF2B5EF4-FFF2-40B4-BE49-F238E27FC236}">
                <a16:creationId xmlns:a16="http://schemas.microsoft.com/office/drawing/2014/main" id="{8C0AF74E-52E5-A1AD-2534-4F9E08268E3A}"/>
              </a:ext>
            </a:extLst>
          </p:cNvPr>
          <p:cNvSpPr txBox="1"/>
          <p:nvPr/>
        </p:nvSpPr>
        <p:spPr>
          <a:xfrm>
            <a:off x="3327142" y="4631908"/>
            <a:ext cx="329160" cy="338554"/>
          </a:xfrm>
          <a:prstGeom prst="rect">
            <a:avLst/>
          </a:prstGeom>
          <a:noFill/>
          <a:ln w="57150">
            <a:noFill/>
            <a:miter lim="800000"/>
          </a:ln>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600" noProof="0" dirty="0">
                <a:solidFill>
                  <a:schemeClr val="tx1">
                    <a:lumMod val="65000"/>
                    <a:lumOff val="35000"/>
                  </a:schemeClr>
                </a:solidFill>
                <a:latin typeface="Arial Narrow" panose="020B0606020202030204" pitchFamily="34" charset="0"/>
              </a:rPr>
              <a:t>T</a:t>
            </a:r>
            <a:endParaRPr kumimoji="0" lang="en-US" sz="1600" b="0"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ndParaRPr>
          </a:p>
        </p:txBody>
      </p:sp>
      <p:sp>
        <p:nvSpPr>
          <p:cNvPr id="66" name="TextBox 65">
            <a:extLst>
              <a:ext uri="{FF2B5EF4-FFF2-40B4-BE49-F238E27FC236}">
                <a16:creationId xmlns:a16="http://schemas.microsoft.com/office/drawing/2014/main" id="{51E761C6-2465-EF92-86C0-8E5735AB83E7}"/>
              </a:ext>
            </a:extLst>
          </p:cNvPr>
          <p:cNvSpPr txBox="1"/>
          <p:nvPr/>
        </p:nvSpPr>
        <p:spPr>
          <a:xfrm>
            <a:off x="5272256" y="4640343"/>
            <a:ext cx="329160" cy="338554"/>
          </a:xfrm>
          <a:prstGeom prst="rect">
            <a:avLst/>
          </a:prstGeom>
          <a:noFill/>
          <a:ln w="57150">
            <a:noFill/>
            <a:miter lim="800000"/>
          </a:ln>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600" noProof="0" dirty="0">
                <a:solidFill>
                  <a:schemeClr val="tx1">
                    <a:lumMod val="65000"/>
                    <a:lumOff val="35000"/>
                  </a:schemeClr>
                </a:solidFill>
                <a:latin typeface="Arial Narrow" panose="020B0606020202030204" pitchFamily="34" charset="0"/>
              </a:rPr>
              <a:t>1</a:t>
            </a:r>
            <a:endParaRPr kumimoji="0" lang="en-US" sz="1600" b="0"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ndParaRPr>
          </a:p>
        </p:txBody>
      </p:sp>
      <p:sp>
        <p:nvSpPr>
          <p:cNvPr id="67" name="TextBox 66">
            <a:extLst>
              <a:ext uri="{FF2B5EF4-FFF2-40B4-BE49-F238E27FC236}">
                <a16:creationId xmlns:a16="http://schemas.microsoft.com/office/drawing/2014/main" id="{E0BD3F5C-D46B-90F2-C173-D009ABF1A8E0}"/>
              </a:ext>
            </a:extLst>
          </p:cNvPr>
          <p:cNvSpPr txBox="1"/>
          <p:nvPr/>
        </p:nvSpPr>
        <p:spPr>
          <a:xfrm>
            <a:off x="5528631" y="4293354"/>
            <a:ext cx="329160" cy="338554"/>
          </a:xfrm>
          <a:prstGeom prst="rect">
            <a:avLst/>
          </a:prstGeom>
          <a:noFill/>
          <a:ln w="57150">
            <a:noFill/>
            <a:miter lim="800000"/>
          </a:ln>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600" dirty="0">
                <a:solidFill>
                  <a:schemeClr val="tx1">
                    <a:lumMod val="65000"/>
                    <a:lumOff val="35000"/>
                  </a:schemeClr>
                </a:solidFill>
                <a:latin typeface="Arial Narrow" panose="020B0606020202030204" pitchFamily="34" charset="0"/>
              </a:rPr>
              <a:t>2</a:t>
            </a:r>
            <a:endParaRPr kumimoji="0" lang="en-US" sz="1600" b="0"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ndParaRPr>
          </a:p>
        </p:txBody>
      </p:sp>
      <p:sp>
        <p:nvSpPr>
          <p:cNvPr id="68" name="TextBox 67">
            <a:extLst>
              <a:ext uri="{FF2B5EF4-FFF2-40B4-BE49-F238E27FC236}">
                <a16:creationId xmlns:a16="http://schemas.microsoft.com/office/drawing/2014/main" id="{9A5D1DEE-7FF5-595C-273A-ADD48F54B455}"/>
              </a:ext>
            </a:extLst>
          </p:cNvPr>
          <p:cNvSpPr txBox="1"/>
          <p:nvPr/>
        </p:nvSpPr>
        <p:spPr>
          <a:xfrm>
            <a:off x="6747419" y="3908550"/>
            <a:ext cx="329160" cy="338554"/>
          </a:xfrm>
          <a:prstGeom prst="rect">
            <a:avLst/>
          </a:prstGeom>
          <a:noFill/>
          <a:ln w="57150">
            <a:noFill/>
            <a:miter lim="800000"/>
          </a:ln>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600" noProof="0" dirty="0">
                <a:solidFill>
                  <a:schemeClr val="tx1">
                    <a:lumMod val="65000"/>
                    <a:lumOff val="35000"/>
                  </a:schemeClr>
                </a:solidFill>
                <a:latin typeface="Arial Narrow" panose="020B0606020202030204" pitchFamily="34" charset="0"/>
              </a:rPr>
              <a:t>5</a:t>
            </a:r>
            <a:endParaRPr kumimoji="0" lang="en-US" sz="1600" b="0"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ndParaRPr>
          </a:p>
        </p:txBody>
      </p:sp>
      <p:sp>
        <p:nvSpPr>
          <p:cNvPr id="69" name="TextBox 68">
            <a:extLst>
              <a:ext uri="{FF2B5EF4-FFF2-40B4-BE49-F238E27FC236}">
                <a16:creationId xmlns:a16="http://schemas.microsoft.com/office/drawing/2014/main" id="{A8F195E0-4ABA-9743-A17B-5455433FB29A}"/>
              </a:ext>
            </a:extLst>
          </p:cNvPr>
          <p:cNvSpPr txBox="1"/>
          <p:nvPr/>
        </p:nvSpPr>
        <p:spPr>
          <a:xfrm>
            <a:off x="6297677" y="3860761"/>
            <a:ext cx="329160" cy="338554"/>
          </a:xfrm>
          <a:prstGeom prst="rect">
            <a:avLst/>
          </a:prstGeom>
          <a:noFill/>
          <a:ln w="57150">
            <a:noFill/>
            <a:miter lim="800000"/>
          </a:ln>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600" dirty="0">
                <a:solidFill>
                  <a:schemeClr val="tx1">
                    <a:lumMod val="65000"/>
                    <a:lumOff val="35000"/>
                  </a:schemeClr>
                </a:solidFill>
                <a:latin typeface="Arial Narrow" panose="020B0606020202030204" pitchFamily="34" charset="0"/>
              </a:rPr>
              <a:t>4</a:t>
            </a:r>
            <a:endParaRPr kumimoji="0" lang="en-US" sz="1600" b="0"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ndParaRPr>
          </a:p>
        </p:txBody>
      </p:sp>
      <p:sp>
        <p:nvSpPr>
          <p:cNvPr id="70" name="TextBox 69">
            <a:extLst>
              <a:ext uri="{FF2B5EF4-FFF2-40B4-BE49-F238E27FC236}">
                <a16:creationId xmlns:a16="http://schemas.microsoft.com/office/drawing/2014/main" id="{285FD494-5000-4516-9C58-04800126F94D}"/>
              </a:ext>
            </a:extLst>
          </p:cNvPr>
          <p:cNvSpPr txBox="1"/>
          <p:nvPr/>
        </p:nvSpPr>
        <p:spPr>
          <a:xfrm>
            <a:off x="6109897" y="4428480"/>
            <a:ext cx="329160" cy="338554"/>
          </a:xfrm>
          <a:prstGeom prst="rect">
            <a:avLst/>
          </a:prstGeom>
          <a:noFill/>
          <a:ln w="57150">
            <a:noFill/>
            <a:miter lim="800000"/>
          </a:ln>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600" noProof="0" dirty="0">
                <a:solidFill>
                  <a:schemeClr val="tx1">
                    <a:lumMod val="65000"/>
                    <a:lumOff val="35000"/>
                  </a:schemeClr>
                </a:solidFill>
                <a:latin typeface="Arial Narrow" panose="020B0606020202030204" pitchFamily="34" charset="0"/>
              </a:rPr>
              <a:t>3</a:t>
            </a:r>
            <a:endParaRPr kumimoji="0" lang="en-US" sz="1600" b="0"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ndParaRPr>
          </a:p>
        </p:txBody>
      </p:sp>
      <p:sp>
        <p:nvSpPr>
          <p:cNvPr id="71" name="TextBox 70">
            <a:extLst>
              <a:ext uri="{FF2B5EF4-FFF2-40B4-BE49-F238E27FC236}">
                <a16:creationId xmlns:a16="http://schemas.microsoft.com/office/drawing/2014/main" id="{95A2FAB0-0299-7CCA-89B2-336F5651BA11}"/>
              </a:ext>
            </a:extLst>
          </p:cNvPr>
          <p:cNvSpPr txBox="1"/>
          <p:nvPr/>
        </p:nvSpPr>
        <p:spPr>
          <a:xfrm>
            <a:off x="6876757" y="2442793"/>
            <a:ext cx="329160" cy="338554"/>
          </a:xfrm>
          <a:prstGeom prst="rect">
            <a:avLst/>
          </a:prstGeom>
          <a:noFill/>
          <a:ln w="57150">
            <a:noFill/>
            <a:miter lim="800000"/>
          </a:ln>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600" noProof="0" dirty="0">
                <a:solidFill>
                  <a:schemeClr val="tx1">
                    <a:lumMod val="65000"/>
                    <a:lumOff val="35000"/>
                  </a:schemeClr>
                </a:solidFill>
                <a:latin typeface="Arial Narrow" panose="020B0606020202030204" pitchFamily="34" charset="0"/>
              </a:rPr>
              <a:t>1</a:t>
            </a:r>
            <a:endParaRPr kumimoji="0" lang="en-US" sz="1600" b="0"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ndParaRPr>
          </a:p>
        </p:txBody>
      </p:sp>
      <p:sp>
        <p:nvSpPr>
          <p:cNvPr id="72" name="TextBox 71">
            <a:extLst>
              <a:ext uri="{FF2B5EF4-FFF2-40B4-BE49-F238E27FC236}">
                <a16:creationId xmlns:a16="http://schemas.microsoft.com/office/drawing/2014/main" id="{E518BEC2-1526-094C-96F6-868844466E58}"/>
              </a:ext>
            </a:extLst>
          </p:cNvPr>
          <p:cNvSpPr txBox="1"/>
          <p:nvPr/>
        </p:nvSpPr>
        <p:spPr>
          <a:xfrm>
            <a:off x="4917226" y="2416193"/>
            <a:ext cx="329160" cy="338554"/>
          </a:xfrm>
          <a:prstGeom prst="rect">
            <a:avLst/>
          </a:prstGeom>
          <a:noFill/>
          <a:ln w="57150">
            <a:noFill/>
            <a:miter lim="800000"/>
          </a:ln>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600" dirty="0">
                <a:solidFill>
                  <a:schemeClr val="tx1">
                    <a:lumMod val="65000"/>
                    <a:lumOff val="35000"/>
                  </a:schemeClr>
                </a:solidFill>
                <a:latin typeface="Arial Narrow" panose="020B0606020202030204" pitchFamily="34" charset="0"/>
              </a:rPr>
              <a:t>2</a:t>
            </a:r>
            <a:endParaRPr kumimoji="0" lang="en-US" sz="1600" b="0"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ndParaRPr>
          </a:p>
        </p:txBody>
      </p:sp>
      <p:sp>
        <p:nvSpPr>
          <p:cNvPr id="73" name="TextBox 72">
            <a:extLst>
              <a:ext uri="{FF2B5EF4-FFF2-40B4-BE49-F238E27FC236}">
                <a16:creationId xmlns:a16="http://schemas.microsoft.com/office/drawing/2014/main" id="{1A74F765-C4AE-E84E-7B7A-BA12EBACB7B1}"/>
              </a:ext>
            </a:extLst>
          </p:cNvPr>
          <p:cNvSpPr txBox="1"/>
          <p:nvPr/>
        </p:nvSpPr>
        <p:spPr>
          <a:xfrm>
            <a:off x="5818848" y="2386190"/>
            <a:ext cx="329160" cy="338554"/>
          </a:xfrm>
          <a:prstGeom prst="rect">
            <a:avLst/>
          </a:prstGeom>
          <a:noFill/>
          <a:ln w="57150">
            <a:noFill/>
            <a:miter lim="800000"/>
          </a:ln>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600" noProof="0" dirty="0">
                <a:solidFill>
                  <a:schemeClr val="tx1">
                    <a:lumMod val="65000"/>
                    <a:lumOff val="35000"/>
                  </a:schemeClr>
                </a:solidFill>
                <a:latin typeface="Arial Narrow" panose="020B0606020202030204" pitchFamily="34" charset="0"/>
              </a:rPr>
              <a:t>3</a:t>
            </a:r>
            <a:endParaRPr kumimoji="0" lang="en-US" sz="1600" b="0"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ndParaRPr>
          </a:p>
        </p:txBody>
      </p:sp>
      <p:sp>
        <p:nvSpPr>
          <p:cNvPr id="74" name="TextBox 73">
            <a:extLst>
              <a:ext uri="{FF2B5EF4-FFF2-40B4-BE49-F238E27FC236}">
                <a16:creationId xmlns:a16="http://schemas.microsoft.com/office/drawing/2014/main" id="{4D4D79B3-97ED-46EA-9B9F-259F9AAF1363}"/>
              </a:ext>
            </a:extLst>
          </p:cNvPr>
          <p:cNvSpPr txBox="1"/>
          <p:nvPr/>
        </p:nvSpPr>
        <p:spPr>
          <a:xfrm>
            <a:off x="6414326" y="2403604"/>
            <a:ext cx="329160" cy="338554"/>
          </a:xfrm>
          <a:prstGeom prst="rect">
            <a:avLst/>
          </a:prstGeom>
          <a:noFill/>
          <a:ln w="57150">
            <a:noFill/>
            <a:miter lim="800000"/>
          </a:ln>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600" dirty="0">
                <a:solidFill>
                  <a:schemeClr val="tx1">
                    <a:lumMod val="65000"/>
                    <a:lumOff val="35000"/>
                  </a:schemeClr>
                </a:solidFill>
                <a:latin typeface="Arial Narrow" panose="020B0606020202030204" pitchFamily="34" charset="0"/>
              </a:rPr>
              <a:t>4</a:t>
            </a:r>
            <a:endParaRPr kumimoji="0" lang="en-US" sz="1600" b="0"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ndParaRPr>
          </a:p>
        </p:txBody>
      </p:sp>
      <p:sp>
        <p:nvSpPr>
          <p:cNvPr id="75" name="TextBox 74">
            <a:extLst>
              <a:ext uri="{FF2B5EF4-FFF2-40B4-BE49-F238E27FC236}">
                <a16:creationId xmlns:a16="http://schemas.microsoft.com/office/drawing/2014/main" id="{54D99709-0DD1-8CF8-11A3-48B130FA75F2}"/>
              </a:ext>
            </a:extLst>
          </p:cNvPr>
          <p:cNvSpPr txBox="1"/>
          <p:nvPr/>
        </p:nvSpPr>
        <p:spPr>
          <a:xfrm>
            <a:off x="5404569" y="2410428"/>
            <a:ext cx="329160" cy="338554"/>
          </a:xfrm>
          <a:prstGeom prst="rect">
            <a:avLst/>
          </a:prstGeom>
          <a:noFill/>
          <a:ln w="57150">
            <a:noFill/>
            <a:miter lim="800000"/>
          </a:ln>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600" noProof="0" dirty="0">
                <a:solidFill>
                  <a:schemeClr val="tx1">
                    <a:lumMod val="65000"/>
                    <a:lumOff val="35000"/>
                  </a:schemeClr>
                </a:solidFill>
                <a:latin typeface="Arial Narrow" panose="020B0606020202030204" pitchFamily="34" charset="0"/>
              </a:rPr>
              <a:t>5</a:t>
            </a:r>
            <a:endParaRPr kumimoji="0" lang="en-US" sz="1600" b="0"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ndParaRPr>
          </a:p>
        </p:txBody>
      </p:sp>
    </p:spTree>
    <p:extLst>
      <p:ext uri="{BB962C8B-B14F-4D97-AF65-F5344CB8AC3E}">
        <p14:creationId xmlns:p14="http://schemas.microsoft.com/office/powerpoint/2010/main" val="3383967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B2CF85-66E4-EC14-80EB-36D85D834F53}"/>
              </a:ext>
            </a:extLst>
          </p:cNvPr>
          <p:cNvSpPr>
            <a:spLocks noGrp="1"/>
          </p:cNvSpPr>
          <p:nvPr>
            <p:ph type="sldNum" sz="quarter" idx="12"/>
          </p:nvPr>
        </p:nvSpPr>
        <p:spPr/>
        <p:txBody>
          <a:bodyPr/>
          <a:lstStyle/>
          <a:p>
            <a:fld id="{4FAB73BC-B049-4115-A692-8D63A059BFB8}" type="slidenum">
              <a:rPr lang="en-US" smtClean="0"/>
              <a:t>13</a:t>
            </a:fld>
            <a:endParaRPr lang="en-US" dirty="0"/>
          </a:p>
        </p:txBody>
      </p:sp>
      <p:sp>
        <p:nvSpPr>
          <p:cNvPr id="6" name="Oval 5">
            <a:extLst>
              <a:ext uri="{FF2B5EF4-FFF2-40B4-BE49-F238E27FC236}">
                <a16:creationId xmlns:a16="http://schemas.microsoft.com/office/drawing/2014/main" id="{37BA5508-3065-EC0B-0BF3-9448B91EC0F5}"/>
              </a:ext>
            </a:extLst>
          </p:cNvPr>
          <p:cNvSpPr/>
          <p:nvPr/>
        </p:nvSpPr>
        <p:spPr bwMode="ltGray">
          <a:xfrm>
            <a:off x="6118725" y="1819256"/>
            <a:ext cx="1176938" cy="1176938"/>
          </a:xfrm>
          <a:prstGeom prst="ellipse">
            <a:avLst/>
          </a:prstGeom>
          <a:ln/>
        </p:spPr>
        <p:style>
          <a:lnRef idx="3">
            <a:schemeClr val="lt1"/>
          </a:lnRef>
          <a:fillRef idx="1">
            <a:schemeClr val="accent4"/>
          </a:fillRef>
          <a:effectRef idx="1">
            <a:schemeClr val="accent4"/>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MetricHPE"/>
              <a:ea typeface="+mn-ea"/>
              <a:cs typeface="+mn-cs"/>
            </a:endParaRPr>
          </a:p>
        </p:txBody>
      </p:sp>
      <p:sp>
        <p:nvSpPr>
          <p:cNvPr id="7" name="Oval 6">
            <a:extLst>
              <a:ext uri="{FF2B5EF4-FFF2-40B4-BE49-F238E27FC236}">
                <a16:creationId xmlns:a16="http://schemas.microsoft.com/office/drawing/2014/main" id="{C9BA0FE8-58CF-8699-2B5A-9CA324A0D615}"/>
              </a:ext>
            </a:extLst>
          </p:cNvPr>
          <p:cNvSpPr/>
          <p:nvPr/>
        </p:nvSpPr>
        <p:spPr bwMode="ltGray">
          <a:xfrm>
            <a:off x="6118725" y="4508136"/>
            <a:ext cx="1176938" cy="1176938"/>
          </a:xfrm>
          <a:prstGeom prst="ellipse">
            <a:avLst/>
          </a:prstGeom>
          <a:ln/>
        </p:spPr>
        <p:style>
          <a:lnRef idx="3">
            <a:schemeClr val="lt1"/>
          </a:lnRef>
          <a:fillRef idx="1">
            <a:schemeClr val="accent2"/>
          </a:fillRef>
          <a:effectRef idx="1">
            <a:schemeClr val="accent2"/>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MetricHPE"/>
              <a:ea typeface="+mn-ea"/>
              <a:cs typeface="+mn-cs"/>
            </a:endParaRPr>
          </a:p>
        </p:txBody>
      </p:sp>
      <p:sp>
        <p:nvSpPr>
          <p:cNvPr id="8" name="Oval 7">
            <a:extLst>
              <a:ext uri="{FF2B5EF4-FFF2-40B4-BE49-F238E27FC236}">
                <a16:creationId xmlns:a16="http://schemas.microsoft.com/office/drawing/2014/main" id="{CF6C8224-3843-4678-02FE-84377BB8146A}"/>
              </a:ext>
            </a:extLst>
          </p:cNvPr>
          <p:cNvSpPr/>
          <p:nvPr/>
        </p:nvSpPr>
        <p:spPr bwMode="ltGray">
          <a:xfrm>
            <a:off x="3567477" y="4508136"/>
            <a:ext cx="1197366" cy="1176938"/>
          </a:xfrm>
          <a:prstGeom prst="ellipse">
            <a:avLst/>
          </a:prstGeom>
          <a:ln/>
        </p:spPr>
        <p:style>
          <a:lnRef idx="3">
            <a:schemeClr val="lt1"/>
          </a:lnRef>
          <a:fillRef idx="1">
            <a:schemeClr val="dk1"/>
          </a:fillRef>
          <a:effectRef idx="1">
            <a:schemeClr val="dk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MetricHPE"/>
              <a:ea typeface="+mn-ea"/>
              <a:cs typeface="+mn-cs"/>
            </a:endParaRPr>
          </a:p>
        </p:txBody>
      </p:sp>
      <p:sp>
        <p:nvSpPr>
          <p:cNvPr id="9" name="Oval 8">
            <a:extLst>
              <a:ext uri="{FF2B5EF4-FFF2-40B4-BE49-F238E27FC236}">
                <a16:creationId xmlns:a16="http://schemas.microsoft.com/office/drawing/2014/main" id="{D8CDBC30-F78E-071A-5FD8-94A456AC8F07}"/>
              </a:ext>
            </a:extLst>
          </p:cNvPr>
          <p:cNvSpPr/>
          <p:nvPr/>
        </p:nvSpPr>
        <p:spPr bwMode="ltGray">
          <a:xfrm>
            <a:off x="7770673" y="3171053"/>
            <a:ext cx="1176938" cy="1176938"/>
          </a:xfrm>
          <a:prstGeom prst="ellipse">
            <a:avLst/>
          </a:prstGeom>
          <a:ln/>
        </p:spPr>
        <p:style>
          <a:lnRef idx="3">
            <a:schemeClr val="lt1"/>
          </a:lnRef>
          <a:fillRef idx="1">
            <a:schemeClr val="accent1"/>
          </a:fillRef>
          <a:effectRef idx="1">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MetricHPE"/>
              <a:ea typeface="+mn-ea"/>
              <a:cs typeface="+mn-cs"/>
            </a:endParaRPr>
          </a:p>
        </p:txBody>
      </p:sp>
      <p:sp>
        <p:nvSpPr>
          <p:cNvPr id="13" name="Oval 12">
            <a:extLst>
              <a:ext uri="{FF2B5EF4-FFF2-40B4-BE49-F238E27FC236}">
                <a16:creationId xmlns:a16="http://schemas.microsoft.com/office/drawing/2014/main" id="{3368E5DE-54C7-DF88-A45F-5F5D519015EC}"/>
              </a:ext>
            </a:extLst>
          </p:cNvPr>
          <p:cNvSpPr/>
          <p:nvPr/>
        </p:nvSpPr>
        <p:spPr bwMode="ltGray">
          <a:xfrm>
            <a:off x="3592646" y="1807149"/>
            <a:ext cx="1176938" cy="1176938"/>
          </a:xfrm>
          <a:prstGeom prst="ellipse">
            <a:avLst/>
          </a:prstGeom>
          <a:ln/>
        </p:spPr>
        <p:style>
          <a:lnRef idx="3">
            <a:schemeClr val="lt1"/>
          </a:lnRef>
          <a:fillRef idx="1">
            <a:schemeClr val="accent3"/>
          </a:fillRef>
          <a:effectRef idx="1">
            <a:schemeClr val="accent3"/>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MetricHPE"/>
              <a:ea typeface="+mn-ea"/>
              <a:cs typeface="+mn-cs"/>
            </a:endParaRPr>
          </a:p>
        </p:txBody>
      </p:sp>
      <p:cxnSp>
        <p:nvCxnSpPr>
          <p:cNvPr id="14" name="Straight Arrow Connector 13">
            <a:extLst>
              <a:ext uri="{FF2B5EF4-FFF2-40B4-BE49-F238E27FC236}">
                <a16:creationId xmlns:a16="http://schemas.microsoft.com/office/drawing/2014/main" id="{93014287-E452-474B-3721-C9ADAC27DB04}"/>
              </a:ext>
            </a:extLst>
          </p:cNvPr>
          <p:cNvCxnSpPr>
            <a:cxnSpLocks/>
          </p:cNvCxnSpPr>
          <p:nvPr/>
        </p:nvCxnSpPr>
        <p:spPr>
          <a:xfrm>
            <a:off x="4764843" y="2391786"/>
            <a:ext cx="1177385" cy="0"/>
          </a:xfrm>
          <a:prstGeom prst="straightConnector1">
            <a:avLst/>
          </a:prstGeom>
          <a:ln w="3810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91A5FFB-F18F-E7CE-634D-CE0EC4C8F8B6}"/>
              </a:ext>
            </a:extLst>
          </p:cNvPr>
          <p:cNvSpPr txBox="1"/>
          <p:nvPr/>
        </p:nvSpPr>
        <p:spPr>
          <a:xfrm>
            <a:off x="6159003" y="2222807"/>
            <a:ext cx="1054861" cy="276999"/>
          </a:xfrm>
          <a:prstGeom prst="rect">
            <a:avLst/>
          </a:prstGeom>
          <a:noFill/>
          <a:ln w="57150">
            <a:noFill/>
            <a:miter lim="800000"/>
          </a:ln>
        </p:spPr>
        <p:txBody>
          <a:bodyPr wrap="squar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000" b="1" i="0" u="none" strike="noStrike" cap="none" spc="0" normalizeH="0" baseline="0">
                <a:ln>
                  <a:noFill/>
                </a:ln>
                <a:solidFill>
                  <a:prstClr val="white"/>
                </a:solidFill>
                <a:effectLst/>
                <a:uLnTx/>
                <a:uFillTx/>
                <a:latin typeface="Arial Narrow" panose="020B0606020202030204" pitchFamily="34" charset="0"/>
              </a:defRPr>
            </a:lvl1pPr>
          </a:lstStyle>
          <a:p>
            <a:r>
              <a:rPr lang="en-US" sz="1800" dirty="0">
                <a:latin typeface="+mn-lt"/>
              </a:rPr>
              <a:t>Build</a:t>
            </a:r>
            <a:endParaRPr lang="en-US" dirty="0">
              <a:latin typeface="+mn-lt"/>
            </a:endParaRPr>
          </a:p>
        </p:txBody>
      </p:sp>
      <p:sp>
        <p:nvSpPr>
          <p:cNvPr id="16" name="TextBox 15">
            <a:extLst>
              <a:ext uri="{FF2B5EF4-FFF2-40B4-BE49-F238E27FC236}">
                <a16:creationId xmlns:a16="http://schemas.microsoft.com/office/drawing/2014/main" id="{A7B92DD0-9662-71A8-83E0-AE3542ADF239}"/>
              </a:ext>
            </a:extLst>
          </p:cNvPr>
          <p:cNvSpPr txBox="1"/>
          <p:nvPr/>
        </p:nvSpPr>
        <p:spPr>
          <a:xfrm>
            <a:off x="8022672" y="3605633"/>
            <a:ext cx="672940" cy="276999"/>
          </a:xfrm>
          <a:prstGeom prst="rect">
            <a:avLst/>
          </a:prstGeom>
          <a:noFill/>
          <a:ln w="57150">
            <a:noFill/>
            <a:miter lim="800000"/>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white"/>
                </a:solidFill>
              </a:rPr>
              <a:t>Train</a:t>
            </a:r>
            <a:endParaRPr lang="en-US" sz="2000" b="1" dirty="0">
              <a:solidFill>
                <a:prstClr val="white"/>
              </a:solidFill>
            </a:endParaRPr>
          </a:p>
        </p:txBody>
      </p:sp>
      <p:sp>
        <p:nvSpPr>
          <p:cNvPr id="17" name="TextBox 16">
            <a:extLst>
              <a:ext uri="{FF2B5EF4-FFF2-40B4-BE49-F238E27FC236}">
                <a16:creationId xmlns:a16="http://schemas.microsoft.com/office/drawing/2014/main" id="{D9F3DEEF-D326-2C01-CDFD-98C2C0463B75}"/>
              </a:ext>
            </a:extLst>
          </p:cNvPr>
          <p:cNvSpPr txBox="1"/>
          <p:nvPr/>
        </p:nvSpPr>
        <p:spPr>
          <a:xfrm>
            <a:off x="6370724" y="4973495"/>
            <a:ext cx="672940" cy="307777"/>
          </a:xfrm>
          <a:prstGeom prst="rect">
            <a:avLst/>
          </a:prstGeom>
          <a:noFill/>
          <a:ln w="57150">
            <a:noFill/>
            <a:miter lim="800000"/>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prstClr val="white"/>
                </a:solidFill>
              </a:rPr>
              <a:t>Test</a:t>
            </a:r>
          </a:p>
        </p:txBody>
      </p:sp>
      <p:sp>
        <p:nvSpPr>
          <p:cNvPr id="18" name="TextBox 17">
            <a:extLst>
              <a:ext uri="{FF2B5EF4-FFF2-40B4-BE49-F238E27FC236}">
                <a16:creationId xmlns:a16="http://schemas.microsoft.com/office/drawing/2014/main" id="{6B35EDF3-4603-90B5-979C-581491D77F93}"/>
              </a:ext>
            </a:extLst>
          </p:cNvPr>
          <p:cNvSpPr txBox="1"/>
          <p:nvPr/>
        </p:nvSpPr>
        <p:spPr>
          <a:xfrm>
            <a:off x="3739602" y="4948911"/>
            <a:ext cx="804118" cy="276999"/>
          </a:xfrm>
          <a:prstGeom prst="rect">
            <a:avLst/>
          </a:prstGeom>
          <a:noFill/>
          <a:ln w="57150">
            <a:noFill/>
            <a:miter lim="800000"/>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white"/>
                </a:solidFill>
              </a:rPr>
              <a:t>Deploy</a:t>
            </a:r>
            <a:endParaRPr lang="en-US" sz="2000" b="1" dirty="0">
              <a:solidFill>
                <a:prstClr val="white"/>
              </a:solidFill>
            </a:endParaRPr>
          </a:p>
        </p:txBody>
      </p:sp>
      <p:sp>
        <p:nvSpPr>
          <p:cNvPr id="19" name="TextBox 18">
            <a:extLst>
              <a:ext uri="{FF2B5EF4-FFF2-40B4-BE49-F238E27FC236}">
                <a16:creationId xmlns:a16="http://schemas.microsoft.com/office/drawing/2014/main" id="{DFAF0082-76F2-51F7-E507-982349CCC508}"/>
              </a:ext>
            </a:extLst>
          </p:cNvPr>
          <p:cNvSpPr txBox="1"/>
          <p:nvPr/>
        </p:nvSpPr>
        <p:spPr>
          <a:xfrm>
            <a:off x="3661938" y="2222807"/>
            <a:ext cx="1033613" cy="276999"/>
          </a:xfrm>
          <a:prstGeom prst="rect">
            <a:avLst/>
          </a:prstGeom>
          <a:noFill/>
          <a:ln w="57150">
            <a:noFill/>
            <a:miter lim="800000"/>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rPr>
              <a:t>Data</a:t>
            </a:r>
            <a:endParaRPr kumimoji="0" lang="en-US" sz="2000" b="1" i="0" u="none" strike="noStrike" kern="1200" cap="none" spc="0" normalizeH="0" baseline="0" noProof="0" dirty="0">
              <a:ln>
                <a:noFill/>
              </a:ln>
              <a:solidFill>
                <a:prstClr val="white"/>
              </a:solidFill>
              <a:effectLst/>
              <a:uLnTx/>
              <a:uFillTx/>
            </a:endParaRPr>
          </a:p>
        </p:txBody>
      </p:sp>
      <p:sp>
        <p:nvSpPr>
          <p:cNvPr id="20" name="TextBox 19">
            <a:extLst>
              <a:ext uri="{FF2B5EF4-FFF2-40B4-BE49-F238E27FC236}">
                <a16:creationId xmlns:a16="http://schemas.microsoft.com/office/drawing/2014/main" id="{30FFE5B9-1AEF-0AD6-71C7-9DBCCFB9AEE3}"/>
              </a:ext>
            </a:extLst>
          </p:cNvPr>
          <p:cNvSpPr txBox="1"/>
          <p:nvPr/>
        </p:nvSpPr>
        <p:spPr>
          <a:xfrm>
            <a:off x="5494690" y="1504192"/>
            <a:ext cx="2864452" cy="338554"/>
          </a:xfrm>
          <a:prstGeom prst="rect">
            <a:avLst/>
          </a:prstGeom>
          <a:noFill/>
          <a:ln w="57150">
            <a:noFill/>
            <a:miter lim="800000"/>
          </a:ln>
        </p:spPr>
        <p:txBody>
          <a:bodyPr wrap="square">
            <a:spAutoFit/>
          </a:bodyPr>
          <a:lstStyle>
            <a:defPPr>
              <a:defRPr lang="en-US"/>
            </a:defPPr>
            <a:lvl1pPr marR="0" lvl="0" defTabSz="914400" fontAlgn="auto">
              <a:lnSpc>
                <a:spcPct val="100000"/>
              </a:lnSpc>
              <a:spcBef>
                <a:spcPts val="0"/>
              </a:spcBef>
              <a:spcAft>
                <a:spcPts val="0"/>
              </a:spcAft>
              <a:buClrTx/>
              <a:buSzTx/>
              <a:tabLst/>
              <a:defRPr sz="1600">
                <a:latin typeface="Arial Narrow" panose="020B0606020202030204" pitchFamily="34" charset="0"/>
              </a:defRPr>
            </a:lvl1pPr>
          </a:lstStyle>
          <a:p>
            <a:r>
              <a:rPr lang="en-US" dirty="0"/>
              <a:t>Model comparison and selection</a:t>
            </a:r>
          </a:p>
        </p:txBody>
      </p:sp>
      <p:sp>
        <p:nvSpPr>
          <p:cNvPr id="21" name="TextBox 20">
            <a:extLst>
              <a:ext uri="{FF2B5EF4-FFF2-40B4-BE49-F238E27FC236}">
                <a16:creationId xmlns:a16="http://schemas.microsoft.com/office/drawing/2014/main" id="{2A1D0FC4-8D15-1268-F7FF-419BF39CC568}"/>
              </a:ext>
            </a:extLst>
          </p:cNvPr>
          <p:cNvSpPr txBox="1"/>
          <p:nvPr/>
        </p:nvSpPr>
        <p:spPr>
          <a:xfrm>
            <a:off x="8995934" y="3630838"/>
            <a:ext cx="2310464" cy="338554"/>
          </a:xfrm>
          <a:prstGeom prst="rect">
            <a:avLst/>
          </a:prstGeom>
          <a:noFill/>
          <a:ln w="57150">
            <a:noFill/>
            <a:miter lim="800000"/>
          </a:ln>
        </p:spPr>
        <p:txBody>
          <a:bodyPr wrap="square">
            <a:spAutoFit/>
          </a:bodyPr>
          <a:lstStyle>
            <a:defPPr>
              <a:defRPr lang="en-US"/>
            </a:defPPr>
            <a:lvl1pPr marR="0" lvl="0" defTabSz="914400" fontAlgn="auto">
              <a:lnSpc>
                <a:spcPct val="100000"/>
              </a:lnSpc>
              <a:spcBef>
                <a:spcPts val="0"/>
              </a:spcBef>
              <a:spcAft>
                <a:spcPts val="0"/>
              </a:spcAft>
              <a:buClrTx/>
              <a:buSzTx/>
              <a:tabLst/>
              <a:defRPr sz="1600">
                <a:latin typeface="Arial Narrow" panose="020B0606020202030204" pitchFamily="34" charset="0"/>
              </a:defRPr>
            </a:lvl1pPr>
          </a:lstStyle>
          <a:p>
            <a:r>
              <a:rPr lang="en-US" dirty="0"/>
              <a:t>With preprocessed data</a:t>
            </a:r>
          </a:p>
        </p:txBody>
      </p:sp>
      <p:sp>
        <p:nvSpPr>
          <p:cNvPr id="22" name="TextBox 21">
            <a:extLst>
              <a:ext uri="{FF2B5EF4-FFF2-40B4-BE49-F238E27FC236}">
                <a16:creationId xmlns:a16="http://schemas.microsoft.com/office/drawing/2014/main" id="{4E66BA53-0B91-802B-DBFC-E570041A1805}"/>
              </a:ext>
            </a:extLst>
          </p:cNvPr>
          <p:cNvSpPr txBox="1"/>
          <p:nvPr/>
        </p:nvSpPr>
        <p:spPr>
          <a:xfrm>
            <a:off x="3592646" y="5776328"/>
            <a:ext cx="2005035" cy="338554"/>
          </a:xfrm>
          <a:prstGeom prst="rect">
            <a:avLst/>
          </a:prstGeom>
          <a:noFill/>
          <a:ln w="57150">
            <a:noFill/>
            <a:miter lim="800000"/>
          </a:ln>
        </p:spPr>
        <p:txBody>
          <a:bodyPr wrap="square">
            <a:spAutoFit/>
          </a:bodyPr>
          <a:lstStyle>
            <a:defPPr>
              <a:defRPr lang="en-US"/>
            </a:defPPr>
            <a:lvl1pPr marR="0" lvl="0" defTabSz="914400" fontAlgn="auto">
              <a:lnSpc>
                <a:spcPct val="100000"/>
              </a:lnSpc>
              <a:spcBef>
                <a:spcPts val="0"/>
              </a:spcBef>
              <a:spcAft>
                <a:spcPts val="0"/>
              </a:spcAft>
              <a:buClrTx/>
              <a:buSzTx/>
              <a:tabLst/>
              <a:defRPr sz="1600">
                <a:latin typeface="Arial Narrow" panose="020B0606020202030204" pitchFamily="34" charset="0"/>
              </a:defRPr>
            </a:lvl1pPr>
          </a:lstStyle>
          <a:p>
            <a:r>
              <a:rPr lang="en-US" dirty="0"/>
              <a:t>In the real world</a:t>
            </a:r>
          </a:p>
        </p:txBody>
      </p:sp>
      <p:sp>
        <p:nvSpPr>
          <p:cNvPr id="23" name="TextBox 22">
            <a:extLst>
              <a:ext uri="{FF2B5EF4-FFF2-40B4-BE49-F238E27FC236}">
                <a16:creationId xmlns:a16="http://schemas.microsoft.com/office/drawing/2014/main" id="{0D782117-40AD-7870-82DE-4610364467A4}"/>
              </a:ext>
            </a:extLst>
          </p:cNvPr>
          <p:cNvSpPr txBox="1"/>
          <p:nvPr/>
        </p:nvSpPr>
        <p:spPr>
          <a:xfrm>
            <a:off x="5936148" y="5776328"/>
            <a:ext cx="2549345" cy="338554"/>
          </a:xfrm>
          <a:prstGeom prst="rect">
            <a:avLst/>
          </a:prstGeom>
          <a:noFill/>
          <a:ln w="57150">
            <a:noFill/>
            <a:miter lim="800000"/>
          </a:ln>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600" dirty="0">
                <a:latin typeface="Arial Narrow" panose="020B0606020202030204" pitchFamily="34" charset="0"/>
              </a:rPr>
              <a:t>With different data</a:t>
            </a:r>
          </a:p>
        </p:txBody>
      </p:sp>
      <p:sp>
        <p:nvSpPr>
          <p:cNvPr id="24" name="TextBox 23">
            <a:extLst>
              <a:ext uri="{FF2B5EF4-FFF2-40B4-BE49-F238E27FC236}">
                <a16:creationId xmlns:a16="http://schemas.microsoft.com/office/drawing/2014/main" id="{2595208C-2DE5-FA83-4D41-A23496214A61}"/>
              </a:ext>
            </a:extLst>
          </p:cNvPr>
          <p:cNvSpPr txBox="1"/>
          <p:nvPr/>
        </p:nvSpPr>
        <p:spPr>
          <a:xfrm>
            <a:off x="3337458" y="1516725"/>
            <a:ext cx="1839595" cy="338554"/>
          </a:xfrm>
          <a:prstGeom prst="rect">
            <a:avLst/>
          </a:prstGeom>
          <a:noFill/>
          <a:ln w="57150">
            <a:noFill/>
            <a:miter lim="800000"/>
          </a:ln>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600" dirty="0">
                <a:latin typeface="Arial Narrow" panose="020B0606020202030204" pitchFamily="34" charset="0"/>
              </a:rPr>
              <a:t>From the real world</a:t>
            </a:r>
            <a:endParaRPr kumimoji="0" lang="en-US" sz="1600" b="0" i="0" u="none" strike="noStrike" kern="1200" cap="none" spc="0" normalizeH="0" baseline="0" noProof="0" dirty="0">
              <a:ln>
                <a:noFill/>
              </a:ln>
              <a:effectLst/>
              <a:uLnTx/>
              <a:uFillTx/>
              <a:latin typeface="Arial Narrow" panose="020B0606020202030204" pitchFamily="34" charset="0"/>
            </a:endParaRPr>
          </a:p>
        </p:txBody>
      </p:sp>
      <p:cxnSp>
        <p:nvCxnSpPr>
          <p:cNvPr id="25" name="Straight Arrow Connector 24">
            <a:extLst>
              <a:ext uri="{FF2B5EF4-FFF2-40B4-BE49-F238E27FC236}">
                <a16:creationId xmlns:a16="http://schemas.microsoft.com/office/drawing/2014/main" id="{D6A01CBC-B55F-DC43-92F7-D37E5DA9B81B}"/>
              </a:ext>
            </a:extLst>
          </p:cNvPr>
          <p:cNvCxnSpPr>
            <a:cxnSpLocks/>
          </p:cNvCxnSpPr>
          <p:nvPr/>
        </p:nvCxnSpPr>
        <p:spPr>
          <a:xfrm flipH="1">
            <a:off x="4891360" y="5131123"/>
            <a:ext cx="1044788" cy="0"/>
          </a:xfrm>
          <a:prstGeom prst="straightConnector1">
            <a:avLst/>
          </a:prstGeom>
          <a:ln w="38100">
            <a:solidFill>
              <a:schemeClr val="accent5"/>
            </a:solidFill>
            <a:tailEnd type="arrow"/>
          </a:ln>
        </p:spPr>
        <p:style>
          <a:lnRef idx="2">
            <a:schemeClr val="accent3"/>
          </a:lnRef>
          <a:fillRef idx="0">
            <a:schemeClr val="accent3"/>
          </a:fillRef>
          <a:effectRef idx="1">
            <a:schemeClr val="accent3"/>
          </a:effectRef>
          <a:fontRef idx="minor">
            <a:schemeClr val="tx1"/>
          </a:fontRef>
        </p:style>
      </p:cxnSp>
      <p:sp>
        <p:nvSpPr>
          <p:cNvPr id="34" name="Arc 33">
            <a:extLst>
              <a:ext uri="{FF2B5EF4-FFF2-40B4-BE49-F238E27FC236}">
                <a16:creationId xmlns:a16="http://schemas.microsoft.com/office/drawing/2014/main" id="{E06CF7ED-3714-BC11-46C7-21AAFE8A4E80}"/>
              </a:ext>
            </a:extLst>
          </p:cNvPr>
          <p:cNvSpPr/>
          <p:nvPr/>
        </p:nvSpPr>
        <p:spPr>
          <a:xfrm rot="6194606">
            <a:off x="6812229" y="3611373"/>
            <a:ext cx="1513168" cy="1527328"/>
          </a:xfrm>
          <a:prstGeom prst="arc">
            <a:avLst>
              <a:gd name="adj1" fmla="val 15656674"/>
              <a:gd name="adj2" fmla="val 21370123"/>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Arc 34">
            <a:extLst>
              <a:ext uri="{FF2B5EF4-FFF2-40B4-BE49-F238E27FC236}">
                <a16:creationId xmlns:a16="http://schemas.microsoft.com/office/drawing/2014/main" id="{9ACDB9F0-EB1A-6723-A172-5F4CC29275C2}"/>
              </a:ext>
            </a:extLst>
          </p:cNvPr>
          <p:cNvSpPr/>
          <p:nvPr/>
        </p:nvSpPr>
        <p:spPr>
          <a:xfrm>
            <a:off x="6782055" y="2386111"/>
            <a:ext cx="1513168" cy="1527328"/>
          </a:xfrm>
          <a:prstGeom prst="arc">
            <a:avLst>
              <a:gd name="adj1" fmla="val 15656674"/>
              <a:gd name="adj2" fmla="val 21370123"/>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6" name="Arc 35">
            <a:extLst>
              <a:ext uri="{FF2B5EF4-FFF2-40B4-BE49-F238E27FC236}">
                <a16:creationId xmlns:a16="http://schemas.microsoft.com/office/drawing/2014/main" id="{A805DEB8-279B-7962-824F-6D5411892A27}"/>
              </a:ext>
            </a:extLst>
          </p:cNvPr>
          <p:cNvSpPr/>
          <p:nvPr/>
        </p:nvSpPr>
        <p:spPr>
          <a:xfrm rot="17258404">
            <a:off x="6752778" y="3716629"/>
            <a:ext cx="1513168" cy="1527328"/>
          </a:xfrm>
          <a:prstGeom prst="arc">
            <a:avLst>
              <a:gd name="adj1" fmla="val 15656674"/>
              <a:gd name="adj2" fmla="val 21370123"/>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7" name="Straight Arrow Connector 36">
            <a:extLst>
              <a:ext uri="{FF2B5EF4-FFF2-40B4-BE49-F238E27FC236}">
                <a16:creationId xmlns:a16="http://schemas.microsoft.com/office/drawing/2014/main" id="{2672773B-5590-624D-8709-86510B580B54}"/>
              </a:ext>
            </a:extLst>
          </p:cNvPr>
          <p:cNvCxnSpPr>
            <a:cxnSpLocks/>
          </p:cNvCxnSpPr>
          <p:nvPr/>
        </p:nvCxnSpPr>
        <p:spPr>
          <a:xfrm>
            <a:off x="4770936" y="2612939"/>
            <a:ext cx="2789618" cy="1105211"/>
          </a:xfrm>
          <a:prstGeom prst="straightConnector1">
            <a:avLst/>
          </a:prstGeom>
          <a:ln w="38100">
            <a:solidFill>
              <a:schemeClr val="accent5"/>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itle 1">
            <a:extLst>
              <a:ext uri="{FF2B5EF4-FFF2-40B4-BE49-F238E27FC236}">
                <a16:creationId xmlns:a16="http://schemas.microsoft.com/office/drawing/2014/main" id="{1591574A-16DC-A5AA-03FF-8426968F5F12}"/>
              </a:ext>
            </a:extLst>
          </p:cNvPr>
          <p:cNvSpPr txBox="1">
            <a:spLocks/>
          </p:cNvSpPr>
          <p:nvPr/>
        </p:nvSpPr>
        <p:spPr>
          <a:xfrm>
            <a:off x="1056132" y="364480"/>
            <a:ext cx="10058400" cy="1012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s-ES_tradnl" dirty="0"/>
              <a:t>Machine </a:t>
            </a:r>
            <a:r>
              <a:rPr lang="es-ES_tradnl" dirty="0" err="1"/>
              <a:t>leaRning</a:t>
            </a:r>
            <a:r>
              <a:rPr lang="es-ES_tradnl" dirty="0"/>
              <a:t>: LIFE CYCLE</a:t>
            </a:r>
            <a:endParaRPr lang="en-US" dirty="0"/>
          </a:p>
        </p:txBody>
      </p:sp>
    </p:spTree>
    <p:extLst>
      <p:ext uri="{BB962C8B-B14F-4D97-AF65-F5344CB8AC3E}">
        <p14:creationId xmlns:p14="http://schemas.microsoft.com/office/powerpoint/2010/main" val="277992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98C48F-A6DE-07F8-E1F6-70485BF4120B}"/>
              </a:ext>
            </a:extLst>
          </p:cNvPr>
          <p:cNvSpPr>
            <a:spLocks noGrp="1"/>
          </p:cNvSpPr>
          <p:nvPr>
            <p:ph type="sldNum" sz="quarter" idx="12"/>
          </p:nvPr>
        </p:nvSpPr>
        <p:spPr/>
        <p:txBody>
          <a:bodyPr/>
          <a:lstStyle/>
          <a:p>
            <a:fld id="{4FAB73BC-B049-4115-A692-8D63A059BFB8}" type="slidenum">
              <a:rPr lang="en-US" smtClean="0"/>
              <a:t>14</a:t>
            </a:fld>
            <a:endParaRPr lang="en-US" dirty="0"/>
          </a:p>
        </p:txBody>
      </p:sp>
      <p:sp>
        <p:nvSpPr>
          <p:cNvPr id="5" name="Title 1">
            <a:extLst>
              <a:ext uri="{FF2B5EF4-FFF2-40B4-BE49-F238E27FC236}">
                <a16:creationId xmlns:a16="http://schemas.microsoft.com/office/drawing/2014/main" id="{D83DDDED-3DCB-8FD6-EEBB-F06176FDD56E}"/>
              </a:ext>
            </a:extLst>
          </p:cNvPr>
          <p:cNvSpPr txBox="1">
            <a:spLocks/>
          </p:cNvSpPr>
          <p:nvPr/>
        </p:nvSpPr>
        <p:spPr>
          <a:xfrm>
            <a:off x="1056132" y="364480"/>
            <a:ext cx="10058400" cy="1012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s-ES_tradnl" dirty="0"/>
              <a:t>Machine </a:t>
            </a:r>
            <a:r>
              <a:rPr lang="es-ES_tradnl" dirty="0" err="1"/>
              <a:t>leaRning</a:t>
            </a:r>
            <a:r>
              <a:rPr lang="es-ES_tradnl" dirty="0"/>
              <a:t>: </a:t>
            </a:r>
            <a:r>
              <a:rPr lang="es-ES_tradnl" dirty="0" err="1"/>
              <a:t>AdVANTAGES</a:t>
            </a:r>
            <a:endParaRPr lang="en-US" dirty="0"/>
          </a:p>
        </p:txBody>
      </p:sp>
      <p:sp>
        <p:nvSpPr>
          <p:cNvPr id="12" name="Oval 11">
            <a:extLst>
              <a:ext uri="{FF2B5EF4-FFF2-40B4-BE49-F238E27FC236}">
                <a16:creationId xmlns:a16="http://schemas.microsoft.com/office/drawing/2014/main" id="{782AAA3F-F917-99EB-A671-891220DC3152}"/>
              </a:ext>
            </a:extLst>
          </p:cNvPr>
          <p:cNvSpPr/>
          <p:nvPr/>
        </p:nvSpPr>
        <p:spPr>
          <a:xfrm>
            <a:off x="1472782" y="2309349"/>
            <a:ext cx="812133" cy="812133"/>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13" name="Rectangle 12" descr="Maze">
            <a:extLst>
              <a:ext uri="{FF2B5EF4-FFF2-40B4-BE49-F238E27FC236}">
                <a16:creationId xmlns:a16="http://schemas.microsoft.com/office/drawing/2014/main" id="{AD870769-0661-37AD-92DD-337150EB353C}"/>
              </a:ext>
            </a:extLst>
          </p:cNvPr>
          <p:cNvSpPr/>
          <p:nvPr/>
        </p:nvSpPr>
        <p:spPr>
          <a:xfrm>
            <a:off x="1643330" y="2479897"/>
            <a:ext cx="471037" cy="47103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Freeform: Shape 13">
            <a:extLst>
              <a:ext uri="{FF2B5EF4-FFF2-40B4-BE49-F238E27FC236}">
                <a16:creationId xmlns:a16="http://schemas.microsoft.com/office/drawing/2014/main" id="{1E633234-F61C-FE10-6FA9-C3E31914B5CF}"/>
              </a:ext>
            </a:extLst>
          </p:cNvPr>
          <p:cNvSpPr/>
          <p:nvPr/>
        </p:nvSpPr>
        <p:spPr>
          <a:xfrm>
            <a:off x="2458944" y="2309349"/>
            <a:ext cx="1914313" cy="812133"/>
          </a:xfrm>
          <a:custGeom>
            <a:avLst/>
            <a:gdLst>
              <a:gd name="connsiteX0" fmla="*/ 0 w 1914313"/>
              <a:gd name="connsiteY0" fmla="*/ 0 h 812133"/>
              <a:gd name="connsiteX1" fmla="*/ 1914313 w 1914313"/>
              <a:gd name="connsiteY1" fmla="*/ 0 h 812133"/>
              <a:gd name="connsiteX2" fmla="*/ 1914313 w 1914313"/>
              <a:gd name="connsiteY2" fmla="*/ 812133 h 812133"/>
              <a:gd name="connsiteX3" fmla="*/ 0 w 1914313"/>
              <a:gd name="connsiteY3" fmla="*/ 812133 h 812133"/>
              <a:gd name="connsiteX4" fmla="*/ 0 w 1914313"/>
              <a:gd name="connsiteY4" fmla="*/ 0 h 812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313" h="812133">
                <a:moveTo>
                  <a:pt x="0" y="0"/>
                </a:moveTo>
                <a:lnTo>
                  <a:pt x="1914313" y="0"/>
                </a:lnTo>
                <a:lnTo>
                  <a:pt x="1914313" y="812133"/>
                </a:lnTo>
                <a:lnTo>
                  <a:pt x="0" y="8121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GB" sz="1800" kern="1200" dirty="0"/>
              <a:t>Ability to handle large and complex datasets.</a:t>
            </a:r>
            <a:endParaRPr lang="en-US" sz="1800" kern="1200" dirty="0"/>
          </a:p>
        </p:txBody>
      </p:sp>
      <p:sp>
        <p:nvSpPr>
          <p:cNvPr id="18" name="Oval 17">
            <a:extLst>
              <a:ext uri="{FF2B5EF4-FFF2-40B4-BE49-F238E27FC236}">
                <a16:creationId xmlns:a16="http://schemas.microsoft.com/office/drawing/2014/main" id="{80AE30DF-472B-8F75-2FCF-CCF6F107E3BA}"/>
              </a:ext>
            </a:extLst>
          </p:cNvPr>
          <p:cNvSpPr/>
          <p:nvPr/>
        </p:nvSpPr>
        <p:spPr>
          <a:xfrm>
            <a:off x="4706812" y="2309349"/>
            <a:ext cx="812133" cy="812133"/>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20" name="Rectangle 19" descr="Web Design">
            <a:extLst>
              <a:ext uri="{FF2B5EF4-FFF2-40B4-BE49-F238E27FC236}">
                <a16:creationId xmlns:a16="http://schemas.microsoft.com/office/drawing/2014/main" id="{881DAB7A-CDED-12BE-82C8-DC28EDBDD3B8}"/>
              </a:ext>
            </a:extLst>
          </p:cNvPr>
          <p:cNvSpPr/>
          <p:nvPr/>
        </p:nvSpPr>
        <p:spPr>
          <a:xfrm>
            <a:off x="4877360" y="2479897"/>
            <a:ext cx="471037" cy="47103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3" name="Freeform: Shape 22">
            <a:extLst>
              <a:ext uri="{FF2B5EF4-FFF2-40B4-BE49-F238E27FC236}">
                <a16:creationId xmlns:a16="http://schemas.microsoft.com/office/drawing/2014/main" id="{F10E8AD9-53A3-9EBC-7A6A-E12904DA652E}"/>
              </a:ext>
            </a:extLst>
          </p:cNvPr>
          <p:cNvSpPr/>
          <p:nvPr/>
        </p:nvSpPr>
        <p:spPr>
          <a:xfrm>
            <a:off x="5692973" y="2309349"/>
            <a:ext cx="1914313" cy="812133"/>
          </a:xfrm>
          <a:custGeom>
            <a:avLst/>
            <a:gdLst>
              <a:gd name="connsiteX0" fmla="*/ 0 w 1914313"/>
              <a:gd name="connsiteY0" fmla="*/ 0 h 812133"/>
              <a:gd name="connsiteX1" fmla="*/ 1914313 w 1914313"/>
              <a:gd name="connsiteY1" fmla="*/ 0 h 812133"/>
              <a:gd name="connsiteX2" fmla="*/ 1914313 w 1914313"/>
              <a:gd name="connsiteY2" fmla="*/ 812133 h 812133"/>
              <a:gd name="connsiteX3" fmla="*/ 0 w 1914313"/>
              <a:gd name="connsiteY3" fmla="*/ 812133 h 812133"/>
              <a:gd name="connsiteX4" fmla="*/ 0 w 1914313"/>
              <a:gd name="connsiteY4" fmla="*/ 0 h 812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313" h="812133">
                <a:moveTo>
                  <a:pt x="0" y="0"/>
                </a:moveTo>
                <a:lnTo>
                  <a:pt x="1914313" y="0"/>
                </a:lnTo>
                <a:lnTo>
                  <a:pt x="1914313" y="812133"/>
                </a:lnTo>
                <a:lnTo>
                  <a:pt x="0" y="8121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GB" sz="1800" kern="1200" dirty="0"/>
              <a:t>Scalability</a:t>
            </a:r>
            <a:endParaRPr lang="en-US" sz="1800" kern="1200" dirty="0"/>
          </a:p>
        </p:txBody>
      </p:sp>
      <p:sp>
        <p:nvSpPr>
          <p:cNvPr id="24" name="Oval 23">
            <a:extLst>
              <a:ext uri="{FF2B5EF4-FFF2-40B4-BE49-F238E27FC236}">
                <a16:creationId xmlns:a16="http://schemas.microsoft.com/office/drawing/2014/main" id="{12A2D700-AE1B-6E14-B527-0FB67387F14D}"/>
              </a:ext>
            </a:extLst>
          </p:cNvPr>
          <p:cNvSpPr/>
          <p:nvPr/>
        </p:nvSpPr>
        <p:spPr>
          <a:xfrm>
            <a:off x="7940842" y="2309349"/>
            <a:ext cx="812133" cy="812133"/>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25" name="Rectangle 24" descr="Stopwatch">
            <a:extLst>
              <a:ext uri="{FF2B5EF4-FFF2-40B4-BE49-F238E27FC236}">
                <a16:creationId xmlns:a16="http://schemas.microsoft.com/office/drawing/2014/main" id="{B173E042-7DD9-16E7-F588-76CF310AAFC4}"/>
              </a:ext>
            </a:extLst>
          </p:cNvPr>
          <p:cNvSpPr/>
          <p:nvPr/>
        </p:nvSpPr>
        <p:spPr>
          <a:xfrm>
            <a:off x="8111390" y="2479897"/>
            <a:ext cx="471037" cy="471037"/>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6" name="Freeform: Shape 25">
            <a:extLst>
              <a:ext uri="{FF2B5EF4-FFF2-40B4-BE49-F238E27FC236}">
                <a16:creationId xmlns:a16="http://schemas.microsoft.com/office/drawing/2014/main" id="{F44EE7FA-890B-988D-B7E6-19BD921D3937}"/>
              </a:ext>
            </a:extLst>
          </p:cNvPr>
          <p:cNvSpPr/>
          <p:nvPr/>
        </p:nvSpPr>
        <p:spPr>
          <a:xfrm>
            <a:off x="8927003" y="2309349"/>
            <a:ext cx="1914313" cy="812133"/>
          </a:xfrm>
          <a:custGeom>
            <a:avLst/>
            <a:gdLst>
              <a:gd name="connsiteX0" fmla="*/ 0 w 1914313"/>
              <a:gd name="connsiteY0" fmla="*/ 0 h 812133"/>
              <a:gd name="connsiteX1" fmla="*/ 1914313 w 1914313"/>
              <a:gd name="connsiteY1" fmla="*/ 0 h 812133"/>
              <a:gd name="connsiteX2" fmla="*/ 1914313 w 1914313"/>
              <a:gd name="connsiteY2" fmla="*/ 812133 h 812133"/>
              <a:gd name="connsiteX3" fmla="*/ 0 w 1914313"/>
              <a:gd name="connsiteY3" fmla="*/ 812133 h 812133"/>
              <a:gd name="connsiteX4" fmla="*/ 0 w 1914313"/>
              <a:gd name="connsiteY4" fmla="*/ 0 h 812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313" h="812133">
                <a:moveTo>
                  <a:pt x="0" y="0"/>
                </a:moveTo>
                <a:lnTo>
                  <a:pt x="1914313" y="0"/>
                </a:lnTo>
                <a:lnTo>
                  <a:pt x="1914313" y="812133"/>
                </a:lnTo>
                <a:lnTo>
                  <a:pt x="0" y="8121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GB" sz="1800" kern="1200" dirty="0"/>
              <a:t>Speed</a:t>
            </a:r>
            <a:endParaRPr lang="en-US" sz="1800" kern="1200" dirty="0"/>
          </a:p>
        </p:txBody>
      </p:sp>
      <p:sp>
        <p:nvSpPr>
          <p:cNvPr id="27" name="Oval 26">
            <a:extLst>
              <a:ext uri="{FF2B5EF4-FFF2-40B4-BE49-F238E27FC236}">
                <a16:creationId xmlns:a16="http://schemas.microsoft.com/office/drawing/2014/main" id="{A6644A2F-BCDC-2191-C5DC-72CBA3003A2D}"/>
              </a:ext>
            </a:extLst>
          </p:cNvPr>
          <p:cNvSpPr/>
          <p:nvPr/>
        </p:nvSpPr>
        <p:spPr>
          <a:xfrm>
            <a:off x="1472782" y="3736516"/>
            <a:ext cx="812133" cy="812133"/>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28" name="Rectangle 27" descr="Gymnast - Rings">
            <a:extLst>
              <a:ext uri="{FF2B5EF4-FFF2-40B4-BE49-F238E27FC236}">
                <a16:creationId xmlns:a16="http://schemas.microsoft.com/office/drawing/2014/main" id="{3E9841C4-7F6B-C3DD-D70F-13E289F8C967}"/>
              </a:ext>
            </a:extLst>
          </p:cNvPr>
          <p:cNvSpPr/>
          <p:nvPr/>
        </p:nvSpPr>
        <p:spPr>
          <a:xfrm>
            <a:off x="1643330" y="3907064"/>
            <a:ext cx="471037" cy="471037"/>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9" name="Freeform: Shape 28">
            <a:extLst>
              <a:ext uri="{FF2B5EF4-FFF2-40B4-BE49-F238E27FC236}">
                <a16:creationId xmlns:a16="http://schemas.microsoft.com/office/drawing/2014/main" id="{A43C4691-6B6C-1BA5-7775-BCF04A527180}"/>
              </a:ext>
            </a:extLst>
          </p:cNvPr>
          <p:cNvSpPr/>
          <p:nvPr/>
        </p:nvSpPr>
        <p:spPr>
          <a:xfrm>
            <a:off x="2458944" y="3736516"/>
            <a:ext cx="1914313" cy="812133"/>
          </a:xfrm>
          <a:custGeom>
            <a:avLst/>
            <a:gdLst>
              <a:gd name="connsiteX0" fmla="*/ 0 w 1914313"/>
              <a:gd name="connsiteY0" fmla="*/ 0 h 812133"/>
              <a:gd name="connsiteX1" fmla="*/ 1914313 w 1914313"/>
              <a:gd name="connsiteY1" fmla="*/ 0 h 812133"/>
              <a:gd name="connsiteX2" fmla="*/ 1914313 w 1914313"/>
              <a:gd name="connsiteY2" fmla="*/ 812133 h 812133"/>
              <a:gd name="connsiteX3" fmla="*/ 0 w 1914313"/>
              <a:gd name="connsiteY3" fmla="*/ 812133 h 812133"/>
              <a:gd name="connsiteX4" fmla="*/ 0 w 1914313"/>
              <a:gd name="connsiteY4" fmla="*/ 0 h 812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313" h="812133">
                <a:moveTo>
                  <a:pt x="0" y="0"/>
                </a:moveTo>
                <a:lnTo>
                  <a:pt x="1914313" y="0"/>
                </a:lnTo>
                <a:lnTo>
                  <a:pt x="1914313" y="812133"/>
                </a:lnTo>
                <a:lnTo>
                  <a:pt x="0" y="8121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GB" sz="1800" kern="1200" dirty="0"/>
              <a:t>Flexibility</a:t>
            </a:r>
            <a:endParaRPr lang="en-US" sz="1800" kern="1200" dirty="0"/>
          </a:p>
        </p:txBody>
      </p:sp>
      <p:sp>
        <p:nvSpPr>
          <p:cNvPr id="30" name="Oval 29">
            <a:extLst>
              <a:ext uri="{FF2B5EF4-FFF2-40B4-BE49-F238E27FC236}">
                <a16:creationId xmlns:a16="http://schemas.microsoft.com/office/drawing/2014/main" id="{21DCC43E-364C-4B2A-488C-A743D1582649}"/>
              </a:ext>
            </a:extLst>
          </p:cNvPr>
          <p:cNvSpPr/>
          <p:nvPr/>
        </p:nvSpPr>
        <p:spPr>
          <a:xfrm>
            <a:off x="4706812" y="3736516"/>
            <a:ext cx="812133" cy="812133"/>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31" name="Rectangle 30" descr="Graduation Cap">
            <a:extLst>
              <a:ext uri="{FF2B5EF4-FFF2-40B4-BE49-F238E27FC236}">
                <a16:creationId xmlns:a16="http://schemas.microsoft.com/office/drawing/2014/main" id="{7C2CAD12-8765-957D-87FE-828BEA3CC8D8}"/>
              </a:ext>
            </a:extLst>
          </p:cNvPr>
          <p:cNvSpPr/>
          <p:nvPr/>
        </p:nvSpPr>
        <p:spPr>
          <a:xfrm>
            <a:off x="4877360" y="3907064"/>
            <a:ext cx="471037" cy="471037"/>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2" name="Freeform: Shape 31">
            <a:extLst>
              <a:ext uri="{FF2B5EF4-FFF2-40B4-BE49-F238E27FC236}">
                <a16:creationId xmlns:a16="http://schemas.microsoft.com/office/drawing/2014/main" id="{5E9561E0-2F99-B3E0-B843-1E3AF1FA7EE3}"/>
              </a:ext>
            </a:extLst>
          </p:cNvPr>
          <p:cNvSpPr/>
          <p:nvPr/>
        </p:nvSpPr>
        <p:spPr>
          <a:xfrm>
            <a:off x="5692973" y="3736516"/>
            <a:ext cx="1914313" cy="812133"/>
          </a:xfrm>
          <a:custGeom>
            <a:avLst/>
            <a:gdLst>
              <a:gd name="connsiteX0" fmla="*/ 0 w 1914313"/>
              <a:gd name="connsiteY0" fmla="*/ 0 h 812133"/>
              <a:gd name="connsiteX1" fmla="*/ 1914313 w 1914313"/>
              <a:gd name="connsiteY1" fmla="*/ 0 h 812133"/>
              <a:gd name="connsiteX2" fmla="*/ 1914313 w 1914313"/>
              <a:gd name="connsiteY2" fmla="*/ 812133 h 812133"/>
              <a:gd name="connsiteX3" fmla="*/ 0 w 1914313"/>
              <a:gd name="connsiteY3" fmla="*/ 812133 h 812133"/>
              <a:gd name="connsiteX4" fmla="*/ 0 w 1914313"/>
              <a:gd name="connsiteY4" fmla="*/ 0 h 812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313" h="812133">
                <a:moveTo>
                  <a:pt x="0" y="0"/>
                </a:moveTo>
                <a:lnTo>
                  <a:pt x="1914313" y="0"/>
                </a:lnTo>
                <a:lnTo>
                  <a:pt x="1914313" y="812133"/>
                </a:lnTo>
                <a:lnTo>
                  <a:pt x="0" y="8121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GB" sz="1800" kern="1200" dirty="0"/>
              <a:t>Continuous learning</a:t>
            </a:r>
            <a:endParaRPr lang="en-US" sz="1800" kern="1200" dirty="0"/>
          </a:p>
        </p:txBody>
      </p:sp>
      <p:sp>
        <p:nvSpPr>
          <p:cNvPr id="34" name="Oval 33">
            <a:extLst>
              <a:ext uri="{FF2B5EF4-FFF2-40B4-BE49-F238E27FC236}">
                <a16:creationId xmlns:a16="http://schemas.microsoft.com/office/drawing/2014/main" id="{4CB62B51-E9A8-E7AA-7C13-F468B33B263A}"/>
              </a:ext>
            </a:extLst>
          </p:cNvPr>
          <p:cNvSpPr/>
          <p:nvPr/>
        </p:nvSpPr>
        <p:spPr>
          <a:xfrm>
            <a:off x="7940842" y="3723188"/>
            <a:ext cx="812133" cy="812133"/>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35" name="Rectangle 34" descr="Checkmark with solid fill">
            <a:extLst>
              <a:ext uri="{FF2B5EF4-FFF2-40B4-BE49-F238E27FC236}">
                <a16:creationId xmlns:a16="http://schemas.microsoft.com/office/drawing/2014/main" id="{C786AA70-CB71-3DD0-E4C9-09E8C6E85531}"/>
              </a:ext>
            </a:extLst>
          </p:cNvPr>
          <p:cNvSpPr/>
          <p:nvPr/>
        </p:nvSpPr>
        <p:spPr>
          <a:xfrm>
            <a:off x="8111390" y="3893736"/>
            <a:ext cx="471037" cy="471037"/>
          </a:xfrm>
          <a:prstGeom prst="rect">
            <a:avLst/>
          </a:prstGeom>
          <a:blipFill>
            <a:blip r:embed="rId14">
              <a:extLs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6" name="Freeform: Shape 35">
            <a:extLst>
              <a:ext uri="{FF2B5EF4-FFF2-40B4-BE49-F238E27FC236}">
                <a16:creationId xmlns:a16="http://schemas.microsoft.com/office/drawing/2014/main" id="{BE98F6CB-36A2-0A99-C0E2-645A63C5A816}"/>
              </a:ext>
            </a:extLst>
          </p:cNvPr>
          <p:cNvSpPr/>
          <p:nvPr/>
        </p:nvSpPr>
        <p:spPr>
          <a:xfrm>
            <a:off x="8927003" y="3723188"/>
            <a:ext cx="1914313" cy="812133"/>
          </a:xfrm>
          <a:custGeom>
            <a:avLst/>
            <a:gdLst>
              <a:gd name="connsiteX0" fmla="*/ 0 w 1914313"/>
              <a:gd name="connsiteY0" fmla="*/ 0 h 812133"/>
              <a:gd name="connsiteX1" fmla="*/ 1914313 w 1914313"/>
              <a:gd name="connsiteY1" fmla="*/ 0 h 812133"/>
              <a:gd name="connsiteX2" fmla="*/ 1914313 w 1914313"/>
              <a:gd name="connsiteY2" fmla="*/ 812133 h 812133"/>
              <a:gd name="connsiteX3" fmla="*/ 0 w 1914313"/>
              <a:gd name="connsiteY3" fmla="*/ 812133 h 812133"/>
              <a:gd name="connsiteX4" fmla="*/ 0 w 1914313"/>
              <a:gd name="connsiteY4" fmla="*/ 0 h 812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313" h="812133">
                <a:moveTo>
                  <a:pt x="0" y="0"/>
                </a:moveTo>
                <a:lnTo>
                  <a:pt x="1914313" y="0"/>
                </a:lnTo>
                <a:lnTo>
                  <a:pt x="1914313" y="812133"/>
                </a:lnTo>
                <a:lnTo>
                  <a:pt x="0" y="8121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s-ES_tradnl" dirty="0"/>
              <a:t>E</a:t>
            </a:r>
            <a:r>
              <a:rPr lang="en-GB" dirty="0" err="1"/>
              <a:t>fficiency</a:t>
            </a:r>
            <a:endParaRPr lang="en-US" sz="1800" kern="1200" dirty="0"/>
          </a:p>
        </p:txBody>
      </p:sp>
    </p:spTree>
    <p:extLst>
      <p:ext uri="{BB962C8B-B14F-4D97-AF65-F5344CB8AC3E}">
        <p14:creationId xmlns:p14="http://schemas.microsoft.com/office/powerpoint/2010/main" val="2264865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0" name="Rectangle 69">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2" name="Rectangle 71">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4" name="Group 73">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75" name="Oval 74">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sp>
        <p:sp>
          <p:nvSpPr>
            <p:cNvPr id="76" name="Oval 75">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78" name="Rectangle 77">
            <a:extLst>
              <a:ext uri="{FF2B5EF4-FFF2-40B4-BE49-F238E27FC236}">
                <a16:creationId xmlns:a16="http://schemas.microsoft.com/office/drawing/2014/main" id="{E15AAB4E-1AF6-4A73-9822-087B0F4ED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643467" y="643466"/>
            <a:ext cx="6707157" cy="5571067"/>
          </a:xfrm>
        </p:spPr>
        <p:txBody>
          <a:bodyPr vert="horz" lIns="91440" tIns="45720" rIns="91440" bIns="45720" rtlCol="0" anchor="ctr">
            <a:normAutofit/>
          </a:bodyPr>
          <a:lstStyle/>
          <a:p>
            <a:pPr algn="r">
              <a:lnSpc>
                <a:spcPct val="80000"/>
              </a:lnSpc>
            </a:pPr>
            <a:r>
              <a:rPr lang="en-US" sz="9600" dirty="0">
                <a:solidFill>
                  <a:schemeClr val="accent2"/>
                </a:solidFill>
              </a:rPr>
              <a:t>HOW</a:t>
            </a:r>
            <a:r>
              <a:rPr lang="en-US" sz="9600" dirty="0">
                <a:blipFill dpi="0" rotWithShape="1">
                  <a:blip r:embed="rId5"/>
                  <a:srcRect/>
                  <a:tile tx="6350" ty="-127000" sx="65000" sy="64000" flip="none" algn="tl"/>
                </a:blipFill>
              </a:rPr>
              <a:t> CAN MACHINE LEARNING </a:t>
            </a:r>
            <a:r>
              <a:rPr lang="en-US" sz="9600" dirty="0">
                <a:solidFill>
                  <a:schemeClr val="accent2"/>
                </a:solidFill>
              </a:rPr>
              <a:t>HELP</a:t>
            </a:r>
            <a:r>
              <a:rPr lang="en-US" sz="9600" dirty="0">
                <a:blipFill dpi="0" rotWithShape="1">
                  <a:blip r:embed="rId5"/>
                  <a:srcRect/>
                  <a:tile tx="6350" ty="-127000" sx="65000" sy="64000" flip="none" algn="tl"/>
                </a:blipFill>
              </a:rPr>
              <a:t>?</a:t>
            </a:r>
          </a:p>
        </p:txBody>
      </p:sp>
      <p:sp>
        <p:nvSpPr>
          <p:cNvPr id="80" name="Rectangle 79">
            <a:extLst>
              <a:ext uri="{FF2B5EF4-FFF2-40B4-BE49-F238E27FC236}">
                <a16:creationId xmlns:a16="http://schemas.microsoft.com/office/drawing/2014/main" id="{3FD794DA-8ACE-4EC4-8EB7-A34B9F6C1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8454" y="-2"/>
            <a:ext cx="4513546" cy="6858002"/>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a:extLst>
              <a:ext uri="{FF2B5EF4-FFF2-40B4-BE49-F238E27FC236}">
                <a16:creationId xmlns:a16="http://schemas.microsoft.com/office/drawing/2014/main" id="{77FF10F5-F7BB-EA4C-BFFD-8D8D77D54FF1}"/>
              </a:ext>
            </a:extLst>
          </p:cNvPr>
          <p:cNvSpPr>
            <a:spLocks noGrp="1"/>
          </p:cNvSpPr>
          <p:nvPr>
            <p:ph type="sldNum" sz="quarter" idx="12"/>
          </p:nvPr>
        </p:nvSpPr>
        <p:spPr>
          <a:xfrm>
            <a:off x="11311003" y="6215530"/>
            <a:ext cx="713983" cy="479632"/>
          </a:xfrm>
        </p:spPr>
        <p:txBody>
          <a:bodyPr vert="horz" lIns="91440" tIns="45720" rIns="91440" bIns="45720" rtlCol="0" anchor="ctr">
            <a:normAutofit/>
          </a:bodyPr>
          <a:lstStyle/>
          <a:p>
            <a:pPr algn="l">
              <a:lnSpc>
                <a:spcPct val="90000"/>
              </a:lnSpc>
              <a:spcAft>
                <a:spcPts val="600"/>
              </a:spcAft>
            </a:pPr>
            <a:fld id="{4FAB73BC-B049-4115-A692-8D63A059BFB8}" type="slidenum">
              <a:rPr lang="en-US" sz="2800" b="1" kern="1200">
                <a:solidFill>
                  <a:schemeClr val="accent1"/>
                </a:solidFill>
                <a:latin typeface="+mj-lt"/>
                <a:ea typeface="+mn-ea"/>
                <a:cs typeface="+mn-cs"/>
              </a:rPr>
              <a:pPr algn="l">
                <a:lnSpc>
                  <a:spcPct val="90000"/>
                </a:lnSpc>
                <a:spcAft>
                  <a:spcPts val="600"/>
                </a:spcAft>
              </a:pPr>
              <a:t>15</a:t>
            </a:fld>
            <a:endParaRPr lang="en-US" sz="2800" b="1" kern="1200">
              <a:solidFill>
                <a:schemeClr val="accent1"/>
              </a:solidFill>
              <a:latin typeface="+mj-lt"/>
              <a:ea typeface="+mn-ea"/>
              <a:cs typeface="+mn-cs"/>
            </a:endParaRPr>
          </a:p>
        </p:txBody>
      </p:sp>
      <p:pic>
        <p:nvPicPr>
          <p:cNvPr id="5" name="Graphic 4" descr="Hero Male with solid fill">
            <a:extLst>
              <a:ext uri="{FF2B5EF4-FFF2-40B4-BE49-F238E27FC236}">
                <a16:creationId xmlns:a16="http://schemas.microsoft.com/office/drawing/2014/main" id="{3D1CB2F5-1115-FA20-4B25-3BB1A4D85D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13539" y="1859705"/>
            <a:ext cx="3138587" cy="3138587"/>
          </a:xfrm>
          <a:prstGeom prst="rect">
            <a:avLst/>
          </a:prstGeom>
        </p:spPr>
      </p:pic>
    </p:spTree>
    <p:extLst>
      <p:ext uri="{BB962C8B-B14F-4D97-AF65-F5344CB8AC3E}">
        <p14:creationId xmlns:p14="http://schemas.microsoft.com/office/powerpoint/2010/main" val="3479734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2507D4-0348-327E-3AF0-97B5415761A2}"/>
              </a:ext>
            </a:extLst>
          </p:cNvPr>
          <p:cNvSpPr>
            <a:spLocks noGrp="1"/>
          </p:cNvSpPr>
          <p:nvPr>
            <p:ph type="sldNum" sz="quarter" idx="12"/>
          </p:nvPr>
        </p:nvSpPr>
        <p:spPr/>
        <p:txBody>
          <a:bodyPr/>
          <a:lstStyle/>
          <a:p>
            <a:fld id="{4FAB73BC-B049-4115-A692-8D63A059BFB8}" type="slidenum">
              <a:rPr lang="en-US" smtClean="0"/>
              <a:t>16</a:t>
            </a:fld>
            <a:endParaRPr lang="en-US" dirty="0"/>
          </a:p>
        </p:txBody>
      </p:sp>
      <p:sp>
        <p:nvSpPr>
          <p:cNvPr id="5" name="Title 1">
            <a:extLst>
              <a:ext uri="{FF2B5EF4-FFF2-40B4-BE49-F238E27FC236}">
                <a16:creationId xmlns:a16="http://schemas.microsoft.com/office/drawing/2014/main" id="{BC1E75DC-BA81-ECB1-F629-DC172A41AF67}"/>
              </a:ext>
            </a:extLst>
          </p:cNvPr>
          <p:cNvSpPr txBox="1">
            <a:spLocks/>
          </p:cNvSpPr>
          <p:nvPr/>
        </p:nvSpPr>
        <p:spPr>
          <a:xfrm>
            <a:off x="1056132" y="364480"/>
            <a:ext cx="10058400" cy="1012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s-ES_tradnl" dirty="0"/>
              <a:t>ML IN AGRICULTURE: CASE APPLICATIONS</a:t>
            </a:r>
            <a:endParaRPr lang="en-US" dirty="0"/>
          </a:p>
        </p:txBody>
      </p:sp>
      <p:graphicFrame>
        <p:nvGraphicFramePr>
          <p:cNvPr id="6" name="TextBox 7">
            <a:extLst>
              <a:ext uri="{FF2B5EF4-FFF2-40B4-BE49-F238E27FC236}">
                <a16:creationId xmlns:a16="http://schemas.microsoft.com/office/drawing/2014/main" id="{E49A31D2-7F41-5D1A-E90B-4D93CAA856D8}"/>
              </a:ext>
            </a:extLst>
          </p:cNvPr>
          <p:cNvGraphicFramePr/>
          <p:nvPr>
            <p:extLst>
              <p:ext uri="{D42A27DB-BD31-4B8C-83A1-F6EECF244321}">
                <p14:modId xmlns:p14="http://schemas.microsoft.com/office/powerpoint/2010/main" val="2144098744"/>
              </p:ext>
            </p:extLst>
          </p:nvPr>
        </p:nvGraphicFramePr>
        <p:xfrm>
          <a:off x="1162571" y="1528864"/>
          <a:ext cx="4651732" cy="43279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TextBox 7">
            <a:extLst>
              <a:ext uri="{FF2B5EF4-FFF2-40B4-BE49-F238E27FC236}">
                <a16:creationId xmlns:a16="http://schemas.microsoft.com/office/drawing/2014/main" id="{CF42AC43-FBBA-9196-77B3-CF0E74C4B48E}"/>
              </a:ext>
            </a:extLst>
          </p:cNvPr>
          <p:cNvGraphicFramePr/>
          <p:nvPr>
            <p:extLst>
              <p:ext uri="{D42A27DB-BD31-4B8C-83A1-F6EECF244321}">
                <p14:modId xmlns:p14="http://schemas.microsoft.com/office/powerpoint/2010/main" val="1261944727"/>
              </p:ext>
            </p:extLst>
          </p:nvPr>
        </p:nvGraphicFramePr>
        <p:xfrm>
          <a:off x="6067924" y="1528864"/>
          <a:ext cx="4651732" cy="432792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447072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6B883D-7267-2931-1735-A4AA8785FC46}"/>
              </a:ext>
            </a:extLst>
          </p:cNvPr>
          <p:cNvSpPr>
            <a:spLocks noGrp="1"/>
          </p:cNvSpPr>
          <p:nvPr>
            <p:ph type="sldNum" sz="quarter" idx="12"/>
          </p:nvPr>
        </p:nvSpPr>
        <p:spPr/>
        <p:txBody>
          <a:bodyPr/>
          <a:lstStyle/>
          <a:p>
            <a:fld id="{4FAB73BC-B049-4115-A692-8D63A059BFB8}" type="slidenum">
              <a:rPr lang="en-US" smtClean="0"/>
              <a:t>17</a:t>
            </a:fld>
            <a:endParaRPr lang="en-US" dirty="0"/>
          </a:p>
        </p:txBody>
      </p:sp>
      <p:graphicFrame>
        <p:nvGraphicFramePr>
          <p:cNvPr id="3" name="TextBox 7">
            <a:extLst>
              <a:ext uri="{FF2B5EF4-FFF2-40B4-BE49-F238E27FC236}">
                <a16:creationId xmlns:a16="http://schemas.microsoft.com/office/drawing/2014/main" id="{2A7456B6-7BC1-FC8A-292A-2AA4DCA5F557}"/>
              </a:ext>
            </a:extLst>
          </p:cNvPr>
          <p:cNvGraphicFramePr/>
          <p:nvPr>
            <p:extLst>
              <p:ext uri="{D42A27DB-BD31-4B8C-83A1-F6EECF244321}">
                <p14:modId xmlns:p14="http://schemas.microsoft.com/office/powerpoint/2010/main" val="972564620"/>
              </p:ext>
            </p:extLst>
          </p:nvPr>
        </p:nvGraphicFramePr>
        <p:xfrm>
          <a:off x="1162570" y="1528864"/>
          <a:ext cx="9951961" cy="43279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B528370F-4132-523A-3F9B-B32719A7D3E9}"/>
              </a:ext>
            </a:extLst>
          </p:cNvPr>
          <p:cNvSpPr txBox="1">
            <a:spLocks/>
          </p:cNvSpPr>
          <p:nvPr/>
        </p:nvSpPr>
        <p:spPr>
          <a:xfrm>
            <a:off x="1056132" y="364480"/>
            <a:ext cx="10058400" cy="1012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8">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s-ES_tradnl" dirty="0"/>
              <a:t>ML IN AGRICULTURE: CASE STUDIES</a:t>
            </a:r>
            <a:endParaRPr lang="en-US" dirty="0"/>
          </a:p>
        </p:txBody>
      </p:sp>
    </p:spTree>
    <p:extLst>
      <p:ext uri="{BB962C8B-B14F-4D97-AF65-F5344CB8AC3E}">
        <p14:creationId xmlns:p14="http://schemas.microsoft.com/office/powerpoint/2010/main" val="981216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Rectangle 86">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Rectangle 88">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91" name="Group 90">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92" name="Oval 91">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sp>
        <p:sp>
          <p:nvSpPr>
            <p:cNvPr id="93" name="Oval 92">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95" name="Rectangle 94">
            <a:extLst>
              <a:ext uri="{FF2B5EF4-FFF2-40B4-BE49-F238E27FC236}">
                <a16:creationId xmlns:a16="http://schemas.microsoft.com/office/drawing/2014/main" id="{C3D25154-9EF7-4C33-9AAC-7B3BE089F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051560" y="643468"/>
            <a:ext cx="9966960" cy="3592432"/>
          </a:xfrm>
        </p:spPr>
        <p:txBody>
          <a:bodyPr vert="horz" lIns="91440" tIns="45720" rIns="91440" bIns="45720" rtlCol="0" anchor="ctr">
            <a:normAutofit/>
          </a:bodyPr>
          <a:lstStyle/>
          <a:p>
            <a:pPr>
              <a:lnSpc>
                <a:spcPct val="80000"/>
              </a:lnSpc>
            </a:pPr>
            <a:r>
              <a:rPr lang="en-US" sz="8900" dirty="0">
                <a:blipFill dpi="0" rotWithShape="1">
                  <a:blip r:embed="rId5"/>
                  <a:srcRect/>
                  <a:tile tx="6350" ty="-127000" sx="65000" sy="64000" flip="none" algn="tl"/>
                </a:blipFill>
              </a:rPr>
              <a:t>MY PROJECT:</a:t>
            </a:r>
            <a:br>
              <a:rPr lang="en-US" sz="8900" dirty="0">
                <a:blipFill dpi="0" rotWithShape="1">
                  <a:blip r:embed="rId5"/>
                  <a:srcRect/>
                  <a:tile tx="6350" ty="-127000" sx="65000" sy="64000" flip="none" algn="tl"/>
                </a:blipFill>
              </a:rPr>
            </a:br>
            <a:r>
              <a:rPr lang="en-US" sz="8900" dirty="0">
                <a:blipFill dpi="0" rotWithShape="1">
                  <a:blip r:embed="rId5"/>
                  <a:srcRect/>
                  <a:tile tx="6350" ty="-127000" sx="65000" sy="64000" flip="none" algn="tl"/>
                </a:blipFill>
              </a:rPr>
              <a:t>CROP YIELD PREDICTION</a:t>
            </a:r>
          </a:p>
        </p:txBody>
      </p:sp>
      <p:sp>
        <p:nvSpPr>
          <p:cNvPr id="97" name="Rectangle 96">
            <a:extLst>
              <a:ext uri="{FF2B5EF4-FFF2-40B4-BE49-F238E27FC236}">
                <a16:creationId xmlns:a16="http://schemas.microsoft.com/office/drawing/2014/main" id="{1604E8C0-C927-4C06-A96A-BF3323BA7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95831"/>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9DCECFD5-4C30-4892-9FF0-540E17955A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10245590" y="5111496"/>
            <a:chExt cx="1080904" cy="1080902"/>
          </a:xfrm>
        </p:grpSpPr>
        <p:sp>
          <p:nvSpPr>
            <p:cNvPr id="100" name="Oval 99">
              <a:extLst>
                <a:ext uri="{FF2B5EF4-FFF2-40B4-BE49-F238E27FC236}">
                  <a16:creationId xmlns:a16="http://schemas.microsoft.com/office/drawing/2014/main" id="{95C67F70-EAFE-425C-8422-591620A96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5590" y="5111496"/>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1" name="Oval 100">
              <a:extLst>
                <a:ext uri="{FF2B5EF4-FFF2-40B4-BE49-F238E27FC236}">
                  <a16:creationId xmlns:a16="http://schemas.microsoft.com/office/drawing/2014/main" id="{D47FA16B-C217-4D91-84EA-5B0846BDD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53681" y="5219586"/>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Slide Number Placeholder 2">
            <a:extLst>
              <a:ext uri="{FF2B5EF4-FFF2-40B4-BE49-F238E27FC236}">
                <a16:creationId xmlns:a16="http://schemas.microsoft.com/office/drawing/2014/main" id="{77FF10F5-F7BB-EA4C-BFFD-8D8D77D54FF1}"/>
              </a:ext>
            </a:extLst>
          </p:cNvPr>
          <p:cNvSpPr>
            <a:spLocks noGrp="1"/>
          </p:cNvSpPr>
          <p:nvPr>
            <p:ph type="sldNum" sz="quarter" idx="12"/>
          </p:nvPr>
        </p:nvSpPr>
        <p:spPr>
          <a:xfrm>
            <a:off x="10189108" y="5342324"/>
            <a:ext cx="1193868" cy="640080"/>
          </a:xfrm>
        </p:spPr>
        <p:txBody>
          <a:bodyPr vert="horz" lIns="91440" tIns="45720" rIns="91440" bIns="45720" rtlCol="0" anchor="ctr">
            <a:normAutofit/>
          </a:bodyPr>
          <a:lstStyle/>
          <a:p>
            <a:pPr>
              <a:spcAft>
                <a:spcPts val="600"/>
              </a:spcAft>
            </a:pPr>
            <a:fld id="{4FAB73BC-B049-4115-A692-8D63A059BFB8}" type="slidenum">
              <a:rPr lang="en-US" sz="2800" b="1" kern="1200" dirty="0">
                <a:solidFill>
                  <a:srgbClr val="FFFFFF"/>
                </a:solidFill>
                <a:latin typeface="+mj-lt"/>
                <a:ea typeface="+mn-ea"/>
                <a:cs typeface="+mn-cs"/>
              </a:rPr>
              <a:pPr>
                <a:spcAft>
                  <a:spcPts val="600"/>
                </a:spcAft>
              </a:pPr>
              <a:t>18</a:t>
            </a:fld>
            <a:endParaRPr lang="en-US" sz="2800" b="1" kern="1200" dirty="0">
              <a:solidFill>
                <a:srgbClr val="FFFFFF"/>
              </a:solidFill>
              <a:latin typeface="+mj-lt"/>
              <a:ea typeface="+mn-ea"/>
              <a:cs typeface="+mn-cs"/>
            </a:endParaRPr>
          </a:p>
        </p:txBody>
      </p:sp>
    </p:spTree>
    <p:extLst>
      <p:ext uri="{BB962C8B-B14F-4D97-AF65-F5344CB8AC3E}">
        <p14:creationId xmlns:p14="http://schemas.microsoft.com/office/powerpoint/2010/main" val="3378534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6E0E60-E1F0-E8F7-FDAD-164FF65FDA06}"/>
              </a:ext>
            </a:extLst>
          </p:cNvPr>
          <p:cNvSpPr>
            <a:spLocks noGrp="1"/>
          </p:cNvSpPr>
          <p:nvPr>
            <p:ph type="sldNum" sz="quarter" idx="12"/>
          </p:nvPr>
        </p:nvSpPr>
        <p:spPr/>
        <p:txBody>
          <a:bodyPr/>
          <a:lstStyle/>
          <a:p>
            <a:fld id="{4FAB73BC-B049-4115-A692-8D63A059BFB8}" type="slidenum">
              <a:rPr lang="en-US" smtClean="0"/>
              <a:t>19</a:t>
            </a:fld>
            <a:endParaRPr lang="en-US" dirty="0"/>
          </a:p>
        </p:txBody>
      </p:sp>
      <p:graphicFrame>
        <p:nvGraphicFramePr>
          <p:cNvPr id="5" name="TextBox 6">
            <a:extLst>
              <a:ext uri="{FF2B5EF4-FFF2-40B4-BE49-F238E27FC236}">
                <a16:creationId xmlns:a16="http://schemas.microsoft.com/office/drawing/2014/main" id="{DE53C946-07E3-2E45-8B68-F865A752B2FE}"/>
              </a:ext>
            </a:extLst>
          </p:cNvPr>
          <p:cNvGraphicFramePr/>
          <p:nvPr>
            <p:extLst>
              <p:ext uri="{D42A27DB-BD31-4B8C-83A1-F6EECF244321}">
                <p14:modId xmlns:p14="http://schemas.microsoft.com/office/powerpoint/2010/main" val="1405575367"/>
              </p:ext>
            </p:extLst>
          </p:nvPr>
        </p:nvGraphicFramePr>
        <p:xfrm>
          <a:off x="1056132" y="1620455"/>
          <a:ext cx="10058400" cy="42594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E4D39C98-4F3E-88FA-1987-6E72671201F8}"/>
              </a:ext>
            </a:extLst>
          </p:cNvPr>
          <p:cNvSpPr txBox="1">
            <a:spLocks/>
          </p:cNvSpPr>
          <p:nvPr/>
        </p:nvSpPr>
        <p:spPr>
          <a:xfrm>
            <a:off x="1056132" y="364480"/>
            <a:ext cx="10058400" cy="1012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7">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s-ES_tradnl" dirty="0"/>
              <a:t>CONTENTS</a:t>
            </a:r>
            <a:endParaRPr lang="en-US" dirty="0"/>
          </a:p>
        </p:txBody>
      </p:sp>
    </p:spTree>
    <p:extLst>
      <p:ext uri="{BB962C8B-B14F-4D97-AF65-F5344CB8AC3E}">
        <p14:creationId xmlns:p14="http://schemas.microsoft.com/office/powerpoint/2010/main" val="2121768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6E0E60-E1F0-E8F7-FDAD-164FF65FDA06}"/>
              </a:ext>
            </a:extLst>
          </p:cNvPr>
          <p:cNvSpPr>
            <a:spLocks noGrp="1"/>
          </p:cNvSpPr>
          <p:nvPr>
            <p:ph type="sldNum" sz="quarter" idx="12"/>
          </p:nvPr>
        </p:nvSpPr>
        <p:spPr/>
        <p:txBody>
          <a:bodyPr/>
          <a:lstStyle/>
          <a:p>
            <a:fld id="{4FAB73BC-B049-4115-A692-8D63A059BFB8}" type="slidenum">
              <a:rPr lang="en-US" smtClean="0"/>
              <a:t>2</a:t>
            </a:fld>
            <a:endParaRPr lang="en-US" dirty="0"/>
          </a:p>
        </p:txBody>
      </p:sp>
      <p:graphicFrame>
        <p:nvGraphicFramePr>
          <p:cNvPr id="4" name="TextBox 6">
            <a:extLst>
              <a:ext uri="{FF2B5EF4-FFF2-40B4-BE49-F238E27FC236}">
                <a16:creationId xmlns:a16="http://schemas.microsoft.com/office/drawing/2014/main" id="{427100BA-7440-A7D3-EA27-8BC6626D3088}"/>
              </a:ext>
            </a:extLst>
          </p:cNvPr>
          <p:cNvGraphicFramePr/>
          <p:nvPr>
            <p:extLst>
              <p:ext uri="{D42A27DB-BD31-4B8C-83A1-F6EECF244321}">
                <p14:modId xmlns:p14="http://schemas.microsoft.com/office/powerpoint/2010/main" val="1861769855"/>
              </p:ext>
            </p:extLst>
          </p:nvPr>
        </p:nvGraphicFramePr>
        <p:xfrm>
          <a:off x="1056132" y="1806656"/>
          <a:ext cx="10058400"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DED6C15F-3F4C-DF3B-8BAB-830E9A2FA16B}"/>
              </a:ext>
            </a:extLst>
          </p:cNvPr>
          <p:cNvSpPr txBox="1">
            <a:spLocks/>
          </p:cNvSpPr>
          <p:nvPr/>
        </p:nvSpPr>
        <p:spPr>
          <a:xfrm>
            <a:off x="1056132" y="364480"/>
            <a:ext cx="10058400" cy="1012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7">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s-ES_tradnl" dirty="0"/>
              <a:t>CONTENTS</a:t>
            </a:r>
            <a:endParaRPr lang="en-US" dirty="0"/>
          </a:p>
        </p:txBody>
      </p:sp>
    </p:spTree>
    <p:extLst>
      <p:ext uri="{BB962C8B-B14F-4D97-AF65-F5344CB8AC3E}">
        <p14:creationId xmlns:p14="http://schemas.microsoft.com/office/powerpoint/2010/main" val="1130480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92" name="Oval 91">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3" name="Oval 92">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useBgFill="1">
        <p:nvSpPr>
          <p:cNvPr id="95" name="Rectangle 94">
            <a:extLst>
              <a:ext uri="{FF2B5EF4-FFF2-40B4-BE49-F238E27FC236}">
                <a16:creationId xmlns:a16="http://schemas.microsoft.com/office/drawing/2014/main" id="{ACFC9F99-71D6-4DF9-B2C0-482CA480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7" name="Rectangle 96">
            <a:extLst>
              <a:ext uri="{FF2B5EF4-FFF2-40B4-BE49-F238E27FC236}">
                <a16:creationId xmlns:a16="http://schemas.microsoft.com/office/drawing/2014/main" id="{ECBE5340-BE73-4DAB-AFDF-C881F20362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5720947B-77B2-42A1-9A56-15C4986CC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2EA837CD-9522-4466-A676-886EADB5C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AE57180A-3011-4004-ABDD-E768CFCE45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04" name="Oval 103">
              <a:extLst>
                <a:ext uri="{FF2B5EF4-FFF2-40B4-BE49-F238E27FC236}">
                  <a16:creationId xmlns:a16="http://schemas.microsoft.com/office/drawing/2014/main" id="{0F88DA83-143A-486D-B1CA-6EB167C84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5" name="Oval 104">
              <a:extLst>
                <a:ext uri="{FF2B5EF4-FFF2-40B4-BE49-F238E27FC236}">
                  <a16:creationId xmlns:a16="http://schemas.microsoft.com/office/drawing/2014/main" id="{503244B7-C319-402D-B7FD-A0BC0BC0E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3606386" y="1432223"/>
            <a:ext cx="7412133" cy="3035808"/>
          </a:xfrm>
        </p:spPr>
        <p:txBody>
          <a:bodyPr vert="horz" lIns="91440" tIns="45720" rIns="91440" bIns="45720" rtlCol="0" anchor="ctr">
            <a:normAutofit/>
          </a:bodyPr>
          <a:lstStyle/>
          <a:p>
            <a:pPr>
              <a:lnSpc>
                <a:spcPct val="80000"/>
              </a:lnSpc>
            </a:pPr>
            <a:r>
              <a:rPr lang="en-US" sz="9600" dirty="0">
                <a:blipFill dpi="0" rotWithShape="1">
                  <a:blip r:embed="rId5"/>
                  <a:srcRect/>
                  <a:tile tx="6350" ty="-127000" sx="65000" sy="64000" flip="none" algn="tl"/>
                </a:blipFill>
              </a:rPr>
              <a:t>GOALS</a:t>
            </a:r>
          </a:p>
        </p:txBody>
      </p:sp>
      <p:sp useBgFill="1">
        <p:nvSpPr>
          <p:cNvPr id="107" name="Rectangle 106">
            <a:extLst>
              <a:ext uri="{FF2B5EF4-FFF2-40B4-BE49-F238E27FC236}">
                <a16:creationId xmlns:a16="http://schemas.microsoft.com/office/drawing/2014/main" id="{436BC73A-B72C-4630-9867-1F19BE9A5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728" y="1481328"/>
            <a:ext cx="2664510" cy="27914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Bullseye with solid fill">
            <a:extLst>
              <a:ext uri="{FF2B5EF4-FFF2-40B4-BE49-F238E27FC236}">
                <a16:creationId xmlns:a16="http://schemas.microsoft.com/office/drawing/2014/main" id="{79E4A428-DCDE-EA99-86F4-EA797320B4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3543" y="1810387"/>
            <a:ext cx="2113653" cy="2113653"/>
          </a:xfrm>
          <a:prstGeom prst="rect">
            <a:avLst/>
          </a:prstGeom>
        </p:spPr>
      </p:pic>
      <p:sp>
        <p:nvSpPr>
          <p:cNvPr id="3" name="Slide Number Placeholder 2">
            <a:extLst>
              <a:ext uri="{FF2B5EF4-FFF2-40B4-BE49-F238E27FC236}">
                <a16:creationId xmlns:a16="http://schemas.microsoft.com/office/drawing/2014/main" id="{77FF10F5-F7BB-EA4C-BFFD-8D8D77D54FF1}"/>
              </a:ext>
            </a:extLst>
          </p:cNvPr>
          <p:cNvSpPr>
            <a:spLocks noGrp="1"/>
          </p:cNvSpPr>
          <p:nvPr>
            <p:ph type="sldNum" sz="quarter" idx="12"/>
          </p:nvPr>
        </p:nvSpPr>
        <p:spPr>
          <a:xfrm>
            <a:off x="9592733" y="4289334"/>
            <a:ext cx="1193868" cy="640080"/>
          </a:xfrm>
        </p:spPr>
        <p:txBody>
          <a:bodyPr vert="horz" lIns="91440" tIns="45720" rIns="91440" bIns="45720" rtlCol="0" anchor="ctr">
            <a:normAutofit/>
          </a:bodyPr>
          <a:lstStyle/>
          <a:p>
            <a:pPr defTabSz="914400">
              <a:spcAft>
                <a:spcPts val="600"/>
              </a:spcAft>
            </a:pPr>
            <a:fld id="{4FAB73BC-B049-4115-A692-8D63A059BFB8}" type="slidenum">
              <a:rPr lang="en-US" sz="2800"/>
              <a:pPr defTabSz="914400">
                <a:spcAft>
                  <a:spcPts val="600"/>
                </a:spcAft>
              </a:pPr>
              <a:t>20</a:t>
            </a:fld>
            <a:endParaRPr lang="en-US" sz="2800"/>
          </a:p>
        </p:txBody>
      </p:sp>
    </p:spTree>
    <p:extLst>
      <p:ext uri="{BB962C8B-B14F-4D97-AF65-F5344CB8AC3E}">
        <p14:creationId xmlns:p14="http://schemas.microsoft.com/office/powerpoint/2010/main" val="3249828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89654513-256A-475D-BCC5-25FBFEA8E2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62" name="Oval 61">
              <a:extLst>
                <a:ext uri="{FF2B5EF4-FFF2-40B4-BE49-F238E27FC236}">
                  <a16:creationId xmlns:a16="http://schemas.microsoft.com/office/drawing/2014/main" id="{CD31608D-613C-481F-8421-AE54685ED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3" name="Oval 62">
              <a:extLst>
                <a:ext uri="{FF2B5EF4-FFF2-40B4-BE49-F238E27FC236}">
                  <a16:creationId xmlns:a16="http://schemas.microsoft.com/office/drawing/2014/main" id="{5F5A41C1-008A-427C-8217-B8236D742B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useBgFill="1">
        <p:nvSpPr>
          <p:cNvPr id="65" name="Rectangle 64">
            <a:extLst>
              <a:ext uri="{FF2B5EF4-FFF2-40B4-BE49-F238E27FC236}">
                <a16:creationId xmlns:a16="http://schemas.microsoft.com/office/drawing/2014/main" id="{99830760-26BB-4DF9-938D-77E5D34C8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2">
            <a:extLst>
              <a:ext uri="{FF2B5EF4-FFF2-40B4-BE49-F238E27FC236}">
                <a16:creationId xmlns:a16="http://schemas.microsoft.com/office/drawing/2014/main" id="{D893AB66-7241-E44A-E0B6-4D2952848470}"/>
              </a:ext>
            </a:extLst>
          </p:cNvPr>
          <p:cNvSpPr>
            <a:spLocks noGrp="1"/>
          </p:cNvSpPr>
          <p:nvPr>
            <p:ph sz="half" idx="2"/>
          </p:nvPr>
        </p:nvSpPr>
        <p:spPr>
          <a:xfrm>
            <a:off x="1117427" y="1838158"/>
            <a:ext cx="4558309" cy="3181684"/>
          </a:xfrm>
        </p:spPr>
        <p:txBody>
          <a:bodyPr vert="horz" lIns="91440" tIns="45720" rIns="91440" bIns="45720" rtlCol="0" anchor="t">
            <a:normAutofit/>
          </a:bodyPr>
          <a:lstStyle/>
          <a:p>
            <a:pPr marL="342900" indent="-342900">
              <a:buFont typeface="+mj-lt"/>
              <a:buAutoNum type="arabicPeriod"/>
            </a:pPr>
            <a:r>
              <a:rPr lang="en-US" dirty="0"/>
              <a:t>Find Relevant Features in Data</a:t>
            </a:r>
          </a:p>
          <a:p>
            <a:pPr marL="342900" indent="-342900">
              <a:buFont typeface="+mj-lt"/>
              <a:buAutoNum type="arabicPeriod"/>
            </a:pPr>
            <a:r>
              <a:rPr lang="en-US" dirty="0"/>
              <a:t>Select and Train a Model to Predict Crop Yield</a:t>
            </a:r>
          </a:p>
          <a:p>
            <a:pPr marL="342900" indent="-342900">
              <a:buFont typeface="+mj-lt"/>
              <a:buAutoNum type="arabicPeriod"/>
            </a:pPr>
            <a:r>
              <a:rPr lang="en-US" dirty="0"/>
              <a:t>Create and Deploy A Mobile Application </a:t>
            </a:r>
          </a:p>
          <a:p>
            <a:pPr marL="342900" indent="-342900">
              <a:buFont typeface="+mj-lt"/>
              <a:buAutoNum type="arabicPeriod"/>
            </a:pPr>
            <a:endParaRPr lang="en-US" dirty="0"/>
          </a:p>
        </p:txBody>
      </p:sp>
      <p:pic>
        <p:nvPicPr>
          <p:cNvPr id="9" name="Content Placeholder 6" descr="Mobile phone and text message bubbles">
            <a:extLst>
              <a:ext uri="{FF2B5EF4-FFF2-40B4-BE49-F238E27FC236}">
                <a16:creationId xmlns:a16="http://schemas.microsoft.com/office/drawing/2014/main" id="{CA0A72ED-FF39-3512-DFA0-92B1237D345B}"/>
              </a:ext>
            </a:extLst>
          </p:cNvPr>
          <p:cNvPicPr>
            <a:picLocks noChangeAspect="1"/>
          </p:cNvPicPr>
          <p:nvPr/>
        </p:nvPicPr>
        <p:blipFill rotWithShape="1">
          <a:blip r:embed="rId4"/>
          <a:srcRect l="14200" r="9606" b="-2"/>
          <a:stretch/>
        </p:blipFill>
        <p:spPr>
          <a:xfrm>
            <a:off x="7853983" y="-2"/>
            <a:ext cx="4329965" cy="3793338"/>
          </a:xfrm>
          <a:custGeom>
            <a:avLst/>
            <a:gdLst/>
            <a:ahLst/>
            <a:cxnLst/>
            <a:rect l="l" t="t" r="r" b="b"/>
            <a:pathLst>
              <a:path w="4329965" h="3793338">
                <a:moveTo>
                  <a:pt x="620085" y="0"/>
                </a:moveTo>
                <a:lnTo>
                  <a:pt x="4329965" y="0"/>
                </a:lnTo>
                <a:lnTo>
                  <a:pt x="4329965" y="2733720"/>
                </a:lnTo>
                <a:lnTo>
                  <a:pt x="4251051" y="2820548"/>
                </a:lnTo>
                <a:cubicBezTo>
                  <a:pt x="3831561" y="3240037"/>
                  <a:pt x="3252041" y="3499497"/>
                  <a:pt x="2611921" y="3499497"/>
                </a:cubicBezTo>
                <a:cubicBezTo>
                  <a:pt x="1331680" y="3499497"/>
                  <a:pt x="293841" y="2461658"/>
                  <a:pt x="293841" y="1181418"/>
                </a:cubicBezTo>
                <a:cubicBezTo>
                  <a:pt x="293841" y="781342"/>
                  <a:pt x="395193" y="404939"/>
                  <a:pt x="573621" y="76483"/>
                </a:cubicBezTo>
                <a:close/>
                <a:moveTo>
                  <a:pt x="284617" y="0"/>
                </a:moveTo>
                <a:lnTo>
                  <a:pt x="543760" y="0"/>
                </a:lnTo>
                <a:lnTo>
                  <a:pt x="516204" y="45359"/>
                </a:lnTo>
                <a:cubicBezTo>
                  <a:pt x="332750" y="383067"/>
                  <a:pt x="228543" y="770073"/>
                  <a:pt x="228543" y="1181418"/>
                </a:cubicBezTo>
                <a:cubicBezTo>
                  <a:pt x="228543" y="2497720"/>
                  <a:pt x="1295618" y="3564795"/>
                  <a:pt x="2611921" y="3564795"/>
                </a:cubicBezTo>
                <a:cubicBezTo>
                  <a:pt x="3270072" y="3564795"/>
                  <a:pt x="3865916" y="3298026"/>
                  <a:pt x="4297223" y="2866720"/>
                </a:cubicBezTo>
                <a:lnTo>
                  <a:pt x="4329965" y="2830694"/>
                </a:lnTo>
                <a:lnTo>
                  <a:pt x="4329965" y="3145443"/>
                </a:lnTo>
                <a:lnTo>
                  <a:pt x="4273345" y="3196903"/>
                </a:lnTo>
                <a:cubicBezTo>
                  <a:pt x="3821851" y="3569508"/>
                  <a:pt x="3243025" y="3793338"/>
                  <a:pt x="2611921" y="3793338"/>
                </a:cubicBezTo>
                <a:cubicBezTo>
                  <a:pt x="1169396" y="3793338"/>
                  <a:pt x="0" y="2623942"/>
                  <a:pt x="0" y="1181418"/>
                </a:cubicBezTo>
                <a:cubicBezTo>
                  <a:pt x="0" y="820786"/>
                  <a:pt x="73088" y="477226"/>
                  <a:pt x="205258" y="164740"/>
                </a:cubicBezTo>
                <a:close/>
              </a:path>
            </a:pathLst>
          </a:custGeom>
        </p:spPr>
      </p:pic>
      <p:sp>
        <p:nvSpPr>
          <p:cNvPr id="67" name="Freeform: Shape 66">
            <a:extLst>
              <a:ext uri="{FF2B5EF4-FFF2-40B4-BE49-F238E27FC236}">
                <a16:creationId xmlns:a16="http://schemas.microsoft.com/office/drawing/2014/main" id="{F12B191D-14E0-48C6-9541-2DC3B7D19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62035" y="0"/>
            <a:ext cx="4329965" cy="3793338"/>
          </a:xfrm>
          <a:custGeom>
            <a:avLst/>
            <a:gdLst>
              <a:gd name="connsiteX0" fmla="*/ 620085 w 4329965"/>
              <a:gd name="connsiteY0" fmla="*/ 0 h 3793338"/>
              <a:gd name="connsiteX1" fmla="*/ 4329965 w 4329965"/>
              <a:gd name="connsiteY1" fmla="*/ 0 h 3793338"/>
              <a:gd name="connsiteX2" fmla="*/ 4329965 w 4329965"/>
              <a:gd name="connsiteY2" fmla="*/ 2733720 h 3793338"/>
              <a:gd name="connsiteX3" fmla="*/ 4251051 w 4329965"/>
              <a:gd name="connsiteY3" fmla="*/ 2820548 h 3793338"/>
              <a:gd name="connsiteX4" fmla="*/ 2611921 w 4329965"/>
              <a:gd name="connsiteY4" fmla="*/ 3499497 h 3793338"/>
              <a:gd name="connsiteX5" fmla="*/ 293841 w 4329965"/>
              <a:gd name="connsiteY5" fmla="*/ 1181418 h 3793338"/>
              <a:gd name="connsiteX6" fmla="*/ 573621 w 4329965"/>
              <a:gd name="connsiteY6" fmla="*/ 76483 h 3793338"/>
              <a:gd name="connsiteX7" fmla="*/ 284617 w 4329965"/>
              <a:gd name="connsiteY7" fmla="*/ 0 h 3793338"/>
              <a:gd name="connsiteX8" fmla="*/ 543760 w 4329965"/>
              <a:gd name="connsiteY8" fmla="*/ 0 h 3793338"/>
              <a:gd name="connsiteX9" fmla="*/ 516204 w 4329965"/>
              <a:gd name="connsiteY9" fmla="*/ 45359 h 3793338"/>
              <a:gd name="connsiteX10" fmla="*/ 228543 w 4329965"/>
              <a:gd name="connsiteY10" fmla="*/ 1181418 h 3793338"/>
              <a:gd name="connsiteX11" fmla="*/ 2611921 w 4329965"/>
              <a:gd name="connsiteY11" fmla="*/ 3564795 h 3793338"/>
              <a:gd name="connsiteX12" fmla="*/ 4297223 w 4329965"/>
              <a:gd name="connsiteY12" fmla="*/ 2866720 h 3793338"/>
              <a:gd name="connsiteX13" fmla="*/ 4329965 w 4329965"/>
              <a:gd name="connsiteY13" fmla="*/ 2830694 h 3793338"/>
              <a:gd name="connsiteX14" fmla="*/ 4329965 w 4329965"/>
              <a:gd name="connsiteY14" fmla="*/ 3145443 h 3793338"/>
              <a:gd name="connsiteX15" fmla="*/ 4273345 w 4329965"/>
              <a:gd name="connsiteY15" fmla="*/ 3196903 h 3793338"/>
              <a:gd name="connsiteX16" fmla="*/ 2611921 w 4329965"/>
              <a:gd name="connsiteY16" fmla="*/ 3793338 h 3793338"/>
              <a:gd name="connsiteX17" fmla="*/ 0 w 4329965"/>
              <a:gd name="connsiteY17" fmla="*/ 1181418 h 3793338"/>
              <a:gd name="connsiteX18" fmla="*/ 205258 w 4329965"/>
              <a:gd name="connsiteY18" fmla="*/ 164740 h 3793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29965" h="3793338">
                <a:moveTo>
                  <a:pt x="620085" y="0"/>
                </a:moveTo>
                <a:lnTo>
                  <a:pt x="4329965" y="0"/>
                </a:lnTo>
                <a:lnTo>
                  <a:pt x="4329965" y="2733720"/>
                </a:lnTo>
                <a:lnTo>
                  <a:pt x="4251051" y="2820548"/>
                </a:lnTo>
                <a:cubicBezTo>
                  <a:pt x="3831561" y="3240037"/>
                  <a:pt x="3252041" y="3499497"/>
                  <a:pt x="2611921" y="3499497"/>
                </a:cubicBezTo>
                <a:cubicBezTo>
                  <a:pt x="1331680" y="3499497"/>
                  <a:pt x="293841" y="2461658"/>
                  <a:pt x="293841" y="1181418"/>
                </a:cubicBezTo>
                <a:cubicBezTo>
                  <a:pt x="293841" y="781342"/>
                  <a:pt x="395193" y="404939"/>
                  <a:pt x="573621" y="76483"/>
                </a:cubicBezTo>
                <a:close/>
                <a:moveTo>
                  <a:pt x="284617" y="0"/>
                </a:moveTo>
                <a:lnTo>
                  <a:pt x="543760" y="0"/>
                </a:lnTo>
                <a:lnTo>
                  <a:pt x="516204" y="45359"/>
                </a:lnTo>
                <a:cubicBezTo>
                  <a:pt x="332750" y="383067"/>
                  <a:pt x="228543" y="770073"/>
                  <a:pt x="228543" y="1181418"/>
                </a:cubicBezTo>
                <a:cubicBezTo>
                  <a:pt x="228543" y="2497720"/>
                  <a:pt x="1295618" y="3564795"/>
                  <a:pt x="2611921" y="3564795"/>
                </a:cubicBezTo>
                <a:cubicBezTo>
                  <a:pt x="3270072" y="3564795"/>
                  <a:pt x="3865916" y="3298026"/>
                  <a:pt x="4297223" y="2866720"/>
                </a:cubicBezTo>
                <a:lnTo>
                  <a:pt x="4329965" y="2830694"/>
                </a:lnTo>
                <a:lnTo>
                  <a:pt x="4329965" y="3145443"/>
                </a:lnTo>
                <a:lnTo>
                  <a:pt x="4273345" y="3196903"/>
                </a:lnTo>
                <a:cubicBezTo>
                  <a:pt x="3821851" y="3569508"/>
                  <a:pt x="3243025" y="3793338"/>
                  <a:pt x="2611921" y="3793338"/>
                </a:cubicBezTo>
                <a:cubicBezTo>
                  <a:pt x="1169396" y="3793338"/>
                  <a:pt x="0" y="2623942"/>
                  <a:pt x="0" y="1181418"/>
                </a:cubicBezTo>
                <a:cubicBezTo>
                  <a:pt x="0" y="820786"/>
                  <a:pt x="73088" y="477226"/>
                  <a:pt x="205258" y="164740"/>
                </a:cubicBezTo>
                <a:close/>
              </a:path>
            </a:pathLst>
          </a:custGeom>
          <a:blipFill dpi="0" rotWithShape="1">
            <a:blip r:embed="rId5">
              <a:alphaModFix amt="30000"/>
              <a:duotone>
                <a:prstClr val="black"/>
                <a:schemeClr val="accent1">
                  <a:tint val="45000"/>
                  <a:satMod val="400000"/>
                </a:schemeClr>
              </a:duotone>
              <a:extLst>
                <a:ext uri="{BEBA8EAE-BF5A-486C-A8C5-ECC9F3942E4B}">
                  <a14:imgProps xmlns:a14="http://schemas.microsoft.com/office/drawing/2010/main">
                    <a14:imgLayer r:embed="rId6">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pic>
        <p:nvPicPr>
          <p:cNvPr id="7" name="Content Placeholder 6" descr="Graph">
            <a:extLst>
              <a:ext uri="{FF2B5EF4-FFF2-40B4-BE49-F238E27FC236}">
                <a16:creationId xmlns:a16="http://schemas.microsoft.com/office/drawing/2014/main" id="{17D0463C-0DCE-7A7E-0EDB-3163AAE9725C}"/>
              </a:ext>
            </a:extLst>
          </p:cNvPr>
          <p:cNvPicPr>
            <a:picLocks noChangeAspect="1"/>
          </p:cNvPicPr>
          <p:nvPr/>
        </p:nvPicPr>
        <p:blipFill rotWithShape="1">
          <a:blip r:embed="rId7"/>
          <a:srcRect l="11184" r="26314" b="-2"/>
          <a:stretch/>
        </p:blipFill>
        <p:spPr>
          <a:xfrm>
            <a:off x="5679762" y="2646306"/>
            <a:ext cx="3197072" cy="3197072"/>
          </a:xfrm>
          <a:custGeom>
            <a:avLst/>
            <a:gdLst/>
            <a:ahLst/>
            <a:cxnLst/>
            <a:rect l="l" t="t" r="r" b="b"/>
            <a:pathLst>
              <a:path w="3197072" h="3197072">
                <a:moveTo>
                  <a:pt x="1598536" y="179835"/>
                </a:moveTo>
                <a:cubicBezTo>
                  <a:pt x="2382063" y="179835"/>
                  <a:pt x="3017237" y="815009"/>
                  <a:pt x="3017237" y="1598536"/>
                </a:cubicBezTo>
                <a:cubicBezTo>
                  <a:pt x="3017237" y="2382063"/>
                  <a:pt x="2382063" y="3017237"/>
                  <a:pt x="1598536" y="3017237"/>
                </a:cubicBezTo>
                <a:cubicBezTo>
                  <a:pt x="815009" y="3017237"/>
                  <a:pt x="179836" y="2382063"/>
                  <a:pt x="179836" y="1598536"/>
                </a:cubicBezTo>
                <a:cubicBezTo>
                  <a:pt x="179836" y="815009"/>
                  <a:pt x="815009" y="179835"/>
                  <a:pt x="1598536" y="179835"/>
                </a:cubicBezTo>
                <a:close/>
                <a:moveTo>
                  <a:pt x="1598536" y="139872"/>
                </a:moveTo>
                <a:cubicBezTo>
                  <a:pt x="792938" y="139872"/>
                  <a:pt x="139872" y="792939"/>
                  <a:pt x="139872" y="1598536"/>
                </a:cubicBezTo>
                <a:cubicBezTo>
                  <a:pt x="139872" y="2404134"/>
                  <a:pt x="792938" y="3057200"/>
                  <a:pt x="1598536" y="3057200"/>
                </a:cubicBezTo>
                <a:cubicBezTo>
                  <a:pt x="2404134" y="3057200"/>
                  <a:pt x="3057200" y="2404134"/>
                  <a:pt x="3057200" y="1598536"/>
                </a:cubicBezTo>
                <a:cubicBezTo>
                  <a:pt x="3057200" y="792939"/>
                  <a:pt x="2404134" y="139872"/>
                  <a:pt x="1598536" y="139872"/>
                </a:cubicBezTo>
                <a:close/>
                <a:moveTo>
                  <a:pt x="1598536" y="0"/>
                </a:moveTo>
                <a:cubicBezTo>
                  <a:pt x="2481383" y="0"/>
                  <a:pt x="3197072" y="715689"/>
                  <a:pt x="3197072" y="1598536"/>
                </a:cubicBezTo>
                <a:cubicBezTo>
                  <a:pt x="3197072" y="2481383"/>
                  <a:pt x="2481383" y="3197072"/>
                  <a:pt x="1598536" y="3197072"/>
                </a:cubicBezTo>
                <a:cubicBezTo>
                  <a:pt x="715689" y="3197072"/>
                  <a:pt x="0" y="2481383"/>
                  <a:pt x="0" y="1598536"/>
                </a:cubicBezTo>
                <a:cubicBezTo>
                  <a:pt x="0" y="715689"/>
                  <a:pt x="715689" y="0"/>
                  <a:pt x="1598536" y="0"/>
                </a:cubicBezTo>
                <a:close/>
              </a:path>
            </a:pathLst>
          </a:custGeom>
        </p:spPr>
      </p:pic>
      <p:sp>
        <p:nvSpPr>
          <p:cNvPr id="69" name="Freeform: Shape 68">
            <a:extLst>
              <a:ext uri="{FF2B5EF4-FFF2-40B4-BE49-F238E27FC236}">
                <a16:creationId xmlns:a16="http://schemas.microsoft.com/office/drawing/2014/main" id="{575806C2-AB07-4F56-936F-6EA1070F7F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9762" y="2646306"/>
            <a:ext cx="3197072" cy="3197072"/>
          </a:xfrm>
          <a:custGeom>
            <a:avLst/>
            <a:gdLst>
              <a:gd name="connsiteX0" fmla="*/ 3657600 w 7315200"/>
              <a:gd name="connsiteY0" fmla="*/ 411480 h 7315200"/>
              <a:gd name="connsiteX1" fmla="*/ 6903720 w 7315200"/>
              <a:gd name="connsiteY1" fmla="*/ 3657600 h 7315200"/>
              <a:gd name="connsiteX2" fmla="*/ 3657600 w 7315200"/>
              <a:gd name="connsiteY2" fmla="*/ 6903720 h 7315200"/>
              <a:gd name="connsiteX3" fmla="*/ 411480 w 7315200"/>
              <a:gd name="connsiteY3" fmla="*/ 3657600 h 7315200"/>
              <a:gd name="connsiteX4" fmla="*/ 3657600 w 7315200"/>
              <a:gd name="connsiteY4" fmla="*/ 411480 h 7315200"/>
              <a:gd name="connsiteX5" fmla="*/ 3657600 w 7315200"/>
              <a:gd name="connsiteY5" fmla="*/ 320040 h 7315200"/>
              <a:gd name="connsiteX6" fmla="*/ 320040 w 7315200"/>
              <a:gd name="connsiteY6" fmla="*/ 3657600 h 7315200"/>
              <a:gd name="connsiteX7" fmla="*/ 3657600 w 7315200"/>
              <a:gd name="connsiteY7" fmla="*/ 6995160 h 7315200"/>
              <a:gd name="connsiteX8" fmla="*/ 6995160 w 7315200"/>
              <a:gd name="connsiteY8" fmla="*/ 3657600 h 7315200"/>
              <a:gd name="connsiteX9" fmla="*/ 3657600 w 7315200"/>
              <a:gd name="connsiteY9" fmla="*/ 320040 h 7315200"/>
              <a:gd name="connsiteX10" fmla="*/ 3657600 w 7315200"/>
              <a:gd name="connsiteY10" fmla="*/ 0 h 7315200"/>
              <a:gd name="connsiteX11" fmla="*/ 7315200 w 7315200"/>
              <a:gd name="connsiteY11" fmla="*/ 3657600 h 7315200"/>
              <a:gd name="connsiteX12" fmla="*/ 3657600 w 7315200"/>
              <a:gd name="connsiteY12" fmla="*/ 7315200 h 7315200"/>
              <a:gd name="connsiteX13" fmla="*/ 0 w 7315200"/>
              <a:gd name="connsiteY13" fmla="*/ 3657600 h 7315200"/>
              <a:gd name="connsiteX14" fmla="*/ 3657600 w 7315200"/>
              <a:gd name="connsiteY14" fmla="*/ 0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15200" h="7315200">
                <a:moveTo>
                  <a:pt x="3657600" y="411480"/>
                </a:moveTo>
                <a:cubicBezTo>
                  <a:pt x="5450383" y="411480"/>
                  <a:pt x="6903720" y="1864817"/>
                  <a:pt x="6903720" y="3657600"/>
                </a:cubicBezTo>
                <a:cubicBezTo>
                  <a:pt x="6903720" y="5450383"/>
                  <a:pt x="5450383" y="6903720"/>
                  <a:pt x="3657600" y="6903720"/>
                </a:cubicBezTo>
                <a:cubicBezTo>
                  <a:pt x="1864817" y="6903720"/>
                  <a:pt x="411480" y="5450383"/>
                  <a:pt x="411480" y="3657600"/>
                </a:cubicBezTo>
                <a:cubicBezTo>
                  <a:pt x="411480" y="1864817"/>
                  <a:pt x="1864817" y="411480"/>
                  <a:pt x="3657600" y="411480"/>
                </a:cubicBezTo>
                <a:close/>
                <a:moveTo>
                  <a:pt x="3657600" y="320040"/>
                </a:moveTo>
                <a:cubicBezTo>
                  <a:pt x="1814317" y="320040"/>
                  <a:pt x="320040" y="1814317"/>
                  <a:pt x="320040" y="3657600"/>
                </a:cubicBezTo>
                <a:cubicBezTo>
                  <a:pt x="320040" y="5500883"/>
                  <a:pt x="1814317" y="6995160"/>
                  <a:pt x="3657600" y="6995160"/>
                </a:cubicBezTo>
                <a:cubicBezTo>
                  <a:pt x="5500883" y="6995160"/>
                  <a:pt x="6995160" y="5500883"/>
                  <a:pt x="6995160" y="3657600"/>
                </a:cubicBezTo>
                <a:cubicBezTo>
                  <a:pt x="6995160" y="1814317"/>
                  <a:pt x="5500883" y="320040"/>
                  <a:pt x="3657600" y="320040"/>
                </a:cubicBezTo>
                <a:close/>
                <a:moveTo>
                  <a:pt x="3657600" y="0"/>
                </a:moveTo>
                <a:cubicBezTo>
                  <a:pt x="5677637" y="0"/>
                  <a:pt x="7315200" y="1637563"/>
                  <a:pt x="7315200" y="3657600"/>
                </a:cubicBezTo>
                <a:cubicBezTo>
                  <a:pt x="7315200" y="5677637"/>
                  <a:pt x="5677637" y="7315200"/>
                  <a:pt x="3657600" y="7315200"/>
                </a:cubicBezTo>
                <a:cubicBezTo>
                  <a:pt x="1637563" y="7315200"/>
                  <a:pt x="0" y="5677637"/>
                  <a:pt x="0" y="3657600"/>
                </a:cubicBezTo>
                <a:cubicBezTo>
                  <a:pt x="0" y="1637563"/>
                  <a:pt x="1637563" y="0"/>
                  <a:pt x="3657600" y="0"/>
                </a:cubicBezTo>
                <a:close/>
              </a:path>
            </a:pathLst>
          </a:custGeom>
          <a:blipFill dpi="0" rotWithShape="1">
            <a:blip r:embed="rId5">
              <a:alphaModFix amt="30000"/>
              <a:duotone>
                <a:prstClr val="black"/>
                <a:schemeClr val="accent1">
                  <a:tint val="45000"/>
                  <a:satMod val="400000"/>
                </a:schemeClr>
              </a:duotone>
              <a:extLst>
                <a:ext uri="{BEBA8EAE-BF5A-486C-A8C5-ECC9F3942E4B}">
                  <a14:imgProps xmlns:a14="http://schemas.microsoft.com/office/drawing/2010/main">
                    <a14:imgLayer r:embed="rId6">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nvGrpSpPr>
          <p:cNvPr id="71" name="Group 70">
            <a:extLst>
              <a:ext uri="{FF2B5EF4-FFF2-40B4-BE49-F238E27FC236}">
                <a16:creationId xmlns:a16="http://schemas.microsoft.com/office/drawing/2014/main" id="{C69923DF-00DF-45A6-86A0-5AD7FE498C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42428" y="6229681"/>
            <a:ext cx="457200" cy="457200"/>
            <a:chOff x="11361456" y="6195813"/>
            <a:chExt cx="548640" cy="548640"/>
          </a:xfrm>
        </p:grpSpPr>
        <p:sp>
          <p:nvSpPr>
            <p:cNvPr id="72" name="Oval 71">
              <a:extLst>
                <a:ext uri="{FF2B5EF4-FFF2-40B4-BE49-F238E27FC236}">
                  <a16:creationId xmlns:a16="http://schemas.microsoft.com/office/drawing/2014/main" id="{32CF2C9B-5727-4B1C-9BEF-9E7BB40FB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73" name="Oval 72">
              <a:extLst>
                <a:ext uri="{FF2B5EF4-FFF2-40B4-BE49-F238E27FC236}">
                  <a16:creationId xmlns:a16="http://schemas.microsoft.com/office/drawing/2014/main" id="{7E8D297F-5AA5-452D-BA3A-F410FA845E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5" name="Slide Number Placeholder 4">
            <a:extLst>
              <a:ext uri="{FF2B5EF4-FFF2-40B4-BE49-F238E27FC236}">
                <a16:creationId xmlns:a16="http://schemas.microsoft.com/office/drawing/2014/main" id="{50F0212B-E0BC-4D90-5B07-D64E3CE73EC1}"/>
              </a:ext>
            </a:extLst>
          </p:cNvPr>
          <p:cNvSpPr>
            <a:spLocks noGrp="1"/>
          </p:cNvSpPr>
          <p:nvPr>
            <p:ph type="sldNum" sz="quarter" idx="12"/>
          </p:nvPr>
        </p:nvSpPr>
        <p:spPr>
          <a:xfrm>
            <a:off x="8050988" y="6275719"/>
            <a:ext cx="640080" cy="365125"/>
          </a:xfrm>
        </p:spPr>
        <p:txBody>
          <a:bodyPr vert="horz" lIns="91440" tIns="45720" rIns="91440" bIns="45720" rtlCol="0" anchor="ctr">
            <a:normAutofit/>
          </a:bodyPr>
          <a:lstStyle/>
          <a:p>
            <a:pPr defTabSz="914400">
              <a:spcAft>
                <a:spcPts val="600"/>
              </a:spcAft>
            </a:pPr>
            <a:fld id="{4FAB73BC-B049-4115-A692-8D63A059BFB8}" type="slidenum">
              <a:rPr lang="en-US" smtClean="0"/>
              <a:pPr defTabSz="914400">
                <a:spcAft>
                  <a:spcPts val="600"/>
                </a:spcAft>
              </a:pPr>
              <a:t>21</a:t>
            </a:fld>
            <a:endParaRPr lang="en-US"/>
          </a:p>
        </p:txBody>
      </p:sp>
      <p:pic>
        <p:nvPicPr>
          <p:cNvPr id="8" name="Content Placeholder 6" descr="Hay bale in the farm">
            <a:extLst>
              <a:ext uri="{FF2B5EF4-FFF2-40B4-BE49-F238E27FC236}">
                <a16:creationId xmlns:a16="http://schemas.microsoft.com/office/drawing/2014/main" id="{666AA6B6-17C9-F1D6-25A3-5AD1F1F7FAD0}"/>
              </a:ext>
            </a:extLst>
          </p:cNvPr>
          <p:cNvPicPr>
            <a:picLocks noChangeAspect="1"/>
          </p:cNvPicPr>
          <p:nvPr/>
        </p:nvPicPr>
        <p:blipFill rotWithShape="1">
          <a:blip r:embed="rId8"/>
          <a:srcRect l="15344" r="13451"/>
          <a:stretch/>
        </p:blipFill>
        <p:spPr>
          <a:xfrm>
            <a:off x="8775850" y="3931477"/>
            <a:ext cx="3416150" cy="2926525"/>
          </a:xfrm>
          <a:custGeom>
            <a:avLst/>
            <a:gdLst/>
            <a:ahLst/>
            <a:cxnLst/>
            <a:rect l="l" t="t" r="r" b="b"/>
            <a:pathLst>
              <a:path w="3416150" h="2926525">
                <a:moveTo>
                  <a:pt x="2001856" y="225209"/>
                </a:moveTo>
                <a:cubicBezTo>
                  <a:pt x="2553790" y="225209"/>
                  <a:pt x="3046941" y="476889"/>
                  <a:pt x="3372804" y="871744"/>
                </a:cubicBezTo>
                <a:lnTo>
                  <a:pt x="3416150" y="929710"/>
                </a:lnTo>
                <a:lnTo>
                  <a:pt x="3416150" y="2926525"/>
                </a:lnTo>
                <a:lnTo>
                  <a:pt x="486913" y="2926525"/>
                </a:lnTo>
                <a:lnTo>
                  <a:pt x="439641" y="2848713"/>
                </a:lnTo>
                <a:cubicBezTo>
                  <a:pt x="302888" y="2596974"/>
                  <a:pt x="225209" y="2308487"/>
                  <a:pt x="225209" y="2001857"/>
                </a:cubicBezTo>
                <a:cubicBezTo>
                  <a:pt x="225209" y="1020641"/>
                  <a:pt x="1020641" y="225209"/>
                  <a:pt x="2001856" y="225209"/>
                </a:cubicBezTo>
                <a:close/>
                <a:moveTo>
                  <a:pt x="2001856" y="0"/>
                </a:moveTo>
                <a:cubicBezTo>
                  <a:pt x="2485554" y="0"/>
                  <a:pt x="2929185" y="171550"/>
                  <a:pt x="3275223" y="457127"/>
                </a:cubicBezTo>
                <a:lnTo>
                  <a:pt x="3416150" y="585210"/>
                </a:lnTo>
                <a:lnTo>
                  <a:pt x="3416150" y="846232"/>
                </a:lnTo>
                <a:lnTo>
                  <a:pt x="3411422" y="839910"/>
                </a:lnTo>
                <a:cubicBezTo>
                  <a:pt x="3076380" y="433932"/>
                  <a:pt x="2569338" y="175163"/>
                  <a:pt x="2001856" y="175163"/>
                </a:cubicBezTo>
                <a:cubicBezTo>
                  <a:pt x="993002" y="175163"/>
                  <a:pt x="175162" y="993002"/>
                  <a:pt x="175162" y="2001857"/>
                </a:cubicBezTo>
                <a:cubicBezTo>
                  <a:pt x="175162" y="2317124"/>
                  <a:pt x="255029" y="2613738"/>
                  <a:pt x="395634" y="2872568"/>
                </a:cubicBezTo>
                <a:lnTo>
                  <a:pt x="428414" y="2926525"/>
                </a:lnTo>
                <a:lnTo>
                  <a:pt x="227385" y="2926525"/>
                </a:lnTo>
                <a:lnTo>
                  <a:pt x="157316" y="2781070"/>
                </a:lnTo>
                <a:cubicBezTo>
                  <a:pt x="56016" y="2541571"/>
                  <a:pt x="0" y="2278256"/>
                  <a:pt x="0" y="2001857"/>
                </a:cubicBezTo>
                <a:cubicBezTo>
                  <a:pt x="0" y="896262"/>
                  <a:pt x="896262" y="0"/>
                  <a:pt x="2001856" y="0"/>
                </a:cubicBezTo>
                <a:close/>
              </a:path>
            </a:pathLst>
          </a:custGeom>
        </p:spPr>
      </p:pic>
      <p:sp>
        <p:nvSpPr>
          <p:cNvPr id="75" name="Freeform: Shape 74">
            <a:extLst>
              <a:ext uri="{FF2B5EF4-FFF2-40B4-BE49-F238E27FC236}">
                <a16:creationId xmlns:a16="http://schemas.microsoft.com/office/drawing/2014/main" id="{D55F217F-C24D-4846-B638-491EF6D27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5850" y="3931475"/>
            <a:ext cx="3416150" cy="2926525"/>
          </a:xfrm>
          <a:custGeom>
            <a:avLst/>
            <a:gdLst>
              <a:gd name="connsiteX0" fmla="*/ 2001856 w 3416150"/>
              <a:gd name="connsiteY0" fmla="*/ 225209 h 2926525"/>
              <a:gd name="connsiteX1" fmla="*/ 3372804 w 3416150"/>
              <a:gd name="connsiteY1" fmla="*/ 871744 h 2926525"/>
              <a:gd name="connsiteX2" fmla="*/ 3416150 w 3416150"/>
              <a:gd name="connsiteY2" fmla="*/ 929710 h 2926525"/>
              <a:gd name="connsiteX3" fmla="*/ 3416150 w 3416150"/>
              <a:gd name="connsiteY3" fmla="*/ 2926525 h 2926525"/>
              <a:gd name="connsiteX4" fmla="*/ 486913 w 3416150"/>
              <a:gd name="connsiteY4" fmla="*/ 2926525 h 2926525"/>
              <a:gd name="connsiteX5" fmla="*/ 439641 w 3416150"/>
              <a:gd name="connsiteY5" fmla="*/ 2848713 h 2926525"/>
              <a:gd name="connsiteX6" fmla="*/ 225209 w 3416150"/>
              <a:gd name="connsiteY6" fmla="*/ 2001857 h 2926525"/>
              <a:gd name="connsiteX7" fmla="*/ 2001856 w 3416150"/>
              <a:gd name="connsiteY7" fmla="*/ 225209 h 2926525"/>
              <a:gd name="connsiteX8" fmla="*/ 2001856 w 3416150"/>
              <a:gd name="connsiteY8" fmla="*/ 0 h 2926525"/>
              <a:gd name="connsiteX9" fmla="*/ 3275223 w 3416150"/>
              <a:gd name="connsiteY9" fmla="*/ 457127 h 2926525"/>
              <a:gd name="connsiteX10" fmla="*/ 3416150 w 3416150"/>
              <a:gd name="connsiteY10" fmla="*/ 585210 h 2926525"/>
              <a:gd name="connsiteX11" fmla="*/ 3416150 w 3416150"/>
              <a:gd name="connsiteY11" fmla="*/ 846232 h 2926525"/>
              <a:gd name="connsiteX12" fmla="*/ 3411422 w 3416150"/>
              <a:gd name="connsiteY12" fmla="*/ 839910 h 2926525"/>
              <a:gd name="connsiteX13" fmla="*/ 2001856 w 3416150"/>
              <a:gd name="connsiteY13" fmla="*/ 175163 h 2926525"/>
              <a:gd name="connsiteX14" fmla="*/ 175162 w 3416150"/>
              <a:gd name="connsiteY14" fmla="*/ 2001857 h 2926525"/>
              <a:gd name="connsiteX15" fmla="*/ 395634 w 3416150"/>
              <a:gd name="connsiteY15" fmla="*/ 2872568 h 2926525"/>
              <a:gd name="connsiteX16" fmla="*/ 428414 w 3416150"/>
              <a:gd name="connsiteY16" fmla="*/ 2926525 h 2926525"/>
              <a:gd name="connsiteX17" fmla="*/ 227385 w 3416150"/>
              <a:gd name="connsiteY17" fmla="*/ 2926525 h 2926525"/>
              <a:gd name="connsiteX18" fmla="*/ 157316 w 3416150"/>
              <a:gd name="connsiteY18" fmla="*/ 2781070 h 2926525"/>
              <a:gd name="connsiteX19" fmla="*/ 0 w 3416150"/>
              <a:gd name="connsiteY19" fmla="*/ 2001857 h 2926525"/>
              <a:gd name="connsiteX20" fmla="*/ 2001856 w 3416150"/>
              <a:gd name="connsiteY20" fmla="*/ 0 h 292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16150" h="2926525">
                <a:moveTo>
                  <a:pt x="2001856" y="225209"/>
                </a:moveTo>
                <a:cubicBezTo>
                  <a:pt x="2553790" y="225209"/>
                  <a:pt x="3046941" y="476889"/>
                  <a:pt x="3372804" y="871744"/>
                </a:cubicBezTo>
                <a:lnTo>
                  <a:pt x="3416150" y="929710"/>
                </a:lnTo>
                <a:lnTo>
                  <a:pt x="3416150" y="2926525"/>
                </a:lnTo>
                <a:lnTo>
                  <a:pt x="486913" y="2926525"/>
                </a:lnTo>
                <a:lnTo>
                  <a:pt x="439641" y="2848713"/>
                </a:lnTo>
                <a:cubicBezTo>
                  <a:pt x="302888" y="2596974"/>
                  <a:pt x="225209" y="2308487"/>
                  <a:pt x="225209" y="2001857"/>
                </a:cubicBezTo>
                <a:cubicBezTo>
                  <a:pt x="225209" y="1020641"/>
                  <a:pt x="1020641" y="225209"/>
                  <a:pt x="2001856" y="225209"/>
                </a:cubicBezTo>
                <a:close/>
                <a:moveTo>
                  <a:pt x="2001856" y="0"/>
                </a:moveTo>
                <a:cubicBezTo>
                  <a:pt x="2485554" y="0"/>
                  <a:pt x="2929185" y="171550"/>
                  <a:pt x="3275223" y="457127"/>
                </a:cubicBezTo>
                <a:lnTo>
                  <a:pt x="3416150" y="585210"/>
                </a:lnTo>
                <a:lnTo>
                  <a:pt x="3416150" y="846232"/>
                </a:lnTo>
                <a:lnTo>
                  <a:pt x="3411422" y="839910"/>
                </a:lnTo>
                <a:cubicBezTo>
                  <a:pt x="3076380" y="433932"/>
                  <a:pt x="2569338" y="175163"/>
                  <a:pt x="2001856" y="175163"/>
                </a:cubicBezTo>
                <a:cubicBezTo>
                  <a:pt x="993002" y="175163"/>
                  <a:pt x="175162" y="993002"/>
                  <a:pt x="175162" y="2001857"/>
                </a:cubicBezTo>
                <a:cubicBezTo>
                  <a:pt x="175162" y="2317124"/>
                  <a:pt x="255029" y="2613738"/>
                  <a:pt x="395634" y="2872568"/>
                </a:cubicBezTo>
                <a:lnTo>
                  <a:pt x="428414" y="2926525"/>
                </a:lnTo>
                <a:lnTo>
                  <a:pt x="227385" y="2926525"/>
                </a:lnTo>
                <a:lnTo>
                  <a:pt x="157316" y="2781070"/>
                </a:lnTo>
                <a:cubicBezTo>
                  <a:pt x="56016" y="2541571"/>
                  <a:pt x="0" y="2278256"/>
                  <a:pt x="0" y="2001857"/>
                </a:cubicBezTo>
                <a:cubicBezTo>
                  <a:pt x="0" y="896262"/>
                  <a:pt x="896262" y="0"/>
                  <a:pt x="2001856" y="0"/>
                </a:cubicBezTo>
                <a:close/>
              </a:path>
            </a:pathLst>
          </a:custGeom>
          <a:blipFill dpi="0" rotWithShape="1">
            <a:blip r:embed="rId5">
              <a:alphaModFix amt="30000"/>
              <a:duotone>
                <a:prstClr val="black"/>
                <a:schemeClr val="accent1">
                  <a:tint val="45000"/>
                  <a:satMod val="400000"/>
                </a:schemeClr>
              </a:duotone>
              <a:extLst>
                <a:ext uri="{BEBA8EAE-BF5A-486C-A8C5-ECC9F3942E4B}">
                  <a14:imgProps xmlns:a14="http://schemas.microsoft.com/office/drawing/2010/main">
                    <a14:imgLayer r:embed="rId6">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6" name="Title 1">
            <a:extLst>
              <a:ext uri="{FF2B5EF4-FFF2-40B4-BE49-F238E27FC236}">
                <a16:creationId xmlns:a16="http://schemas.microsoft.com/office/drawing/2014/main" id="{CE40B516-B02B-2EE8-0127-5F60CBEC2E08}"/>
              </a:ext>
            </a:extLst>
          </p:cNvPr>
          <p:cNvSpPr txBox="1">
            <a:spLocks/>
          </p:cNvSpPr>
          <p:nvPr/>
        </p:nvSpPr>
        <p:spPr>
          <a:xfrm>
            <a:off x="1056132" y="364480"/>
            <a:ext cx="10058400" cy="1012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9">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s-ES_tradnl" dirty="0"/>
              <a:t>PROJECT GOALS</a:t>
            </a:r>
            <a:endParaRPr lang="en-US" dirty="0"/>
          </a:p>
        </p:txBody>
      </p:sp>
    </p:spTree>
    <p:extLst>
      <p:ext uri="{BB962C8B-B14F-4D97-AF65-F5344CB8AC3E}">
        <p14:creationId xmlns:p14="http://schemas.microsoft.com/office/powerpoint/2010/main" val="1617389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92" name="Oval 91">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3" name="Oval 92">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useBgFill="1">
        <p:nvSpPr>
          <p:cNvPr id="95" name="Rectangle 94">
            <a:extLst>
              <a:ext uri="{FF2B5EF4-FFF2-40B4-BE49-F238E27FC236}">
                <a16:creationId xmlns:a16="http://schemas.microsoft.com/office/drawing/2014/main" id="{ACFC9F99-71D6-4DF9-B2C0-482CA480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7" name="Rectangle 96">
            <a:extLst>
              <a:ext uri="{FF2B5EF4-FFF2-40B4-BE49-F238E27FC236}">
                <a16:creationId xmlns:a16="http://schemas.microsoft.com/office/drawing/2014/main" id="{ECBE5340-BE73-4DAB-AFDF-C881F20362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5720947B-77B2-42A1-9A56-15C4986CC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2EA837CD-9522-4466-A676-886EADB5C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AE57180A-3011-4004-ABDD-E768CFCE45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04" name="Oval 103">
              <a:extLst>
                <a:ext uri="{FF2B5EF4-FFF2-40B4-BE49-F238E27FC236}">
                  <a16:creationId xmlns:a16="http://schemas.microsoft.com/office/drawing/2014/main" id="{0F88DA83-143A-486D-B1CA-6EB167C84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5" name="Oval 104">
              <a:extLst>
                <a:ext uri="{FF2B5EF4-FFF2-40B4-BE49-F238E27FC236}">
                  <a16:creationId xmlns:a16="http://schemas.microsoft.com/office/drawing/2014/main" id="{503244B7-C319-402D-B7FD-A0BC0BC0E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3606386" y="1432223"/>
            <a:ext cx="7412133" cy="3035808"/>
          </a:xfrm>
        </p:spPr>
        <p:txBody>
          <a:bodyPr vert="horz" lIns="91440" tIns="45720" rIns="91440" bIns="45720" rtlCol="0" anchor="ctr">
            <a:normAutofit/>
          </a:bodyPr>
          <a:lstStyle/>
          <a:p>
            <a:pPr>
              <a:lnSpc>
                <a:spcPct val="80000"/>
              </a:lnSpc>
            </a:pPr>
            <a:r>
              <a:rPr lang="en-US" sz="9600" dirty="0">
                <a:blipFill dpi="0" rotWithShape="1">
                  <a:blip r:embed="rId5"/>
                  <a:srcRect/>
                  <a:tile tx="6350" ty="-127000" sx="65000" sy="64000" flip="none" algn="tl"/>
                </a:blipFill>
              </a:rPr>
              <a:t>METHODOLOGY</a:t>
            </a:r>
          </a:p>
        </p:txBody>
      </p:sp>
      <p:sp useBgFill="1">
        <p:nvSpPr>
          <p:cNvPr id="107" name="Rectangle 106">
            <a:extLst>
              <a:ext uri="{FF2B5EF4-FFF2-40B4-BE49-F238E27FC236}">
                <a16:creationId xmlns:a16="http://schemas.microsoft.com/office/drawing/2014/main" id="{436BC73A-B72C-4630-9867-1F19BE9A5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728" y="1481328"/>
            <a:ext cx="2664510" cy="27914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Workflow with solid fill">
            <a:extLst>
              <a:ext uri="{FF2B5EF4-FFF2-40B4-BE49-F238E27FC236}">
                <a16:creationId xmlns:a16="http://schemas.microsoft.com/office/drawing/2014/main" id="{6785AF95-FE30-9A4F-7DF4-6CD06DD37D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3543" y="1810387"/>
            <a:ext cx="2113653" cy="2113653"/>
          </a:xfrm>
          <a:prstGeom prst="rect">
            <a:avLst/>
          </a:prstGeom>
        </p:spPr>
      </p:pic>
      <p:sp>
        <p:nvSpPr>
          <p:cNvPr id="3" name="Slide Number Placeholder 2">
            <a:extLst>
              <a:ext uri="{FF2B5EF4-FFF2-40B4-BE49-F238E27FC236}">
                <a16:creationId xmlns:a16="http://schemas.microsoft.com/office/drawing/2014/main" id="{77FF10F5-F7BB-EA4C-BFFD-8D8D77D54FF1}"/>
              </a:ext>
            </a:extLst>
          </p:cNvPr>
          <p:cNvSpPr>
            <a:spLocks noGrp="1"/>
          </p:cNvSpPr>
          <p:nvPr>
            <p:ph type="sldNum" sz="quarter" idx="12"/>
          </p:nvPr>
        </p:nvSpPr>
        <p:spPr>
          <a:xfrm>
            <a:off x="9592733" y="4289334"/>
            <a:ext cx="1193868" cy="640080"/>
          </a:xfrm>
        </p:spPr>
        <p:txBody>
          <a:bodyPr vert="horz" lIns="91440" tIns="45720" rIns="91440" bIns="45720" rtlCol="0" anchor="ctr">
            <a:normAutofit/>
          </a:bodyPr>
          <a:lstStyle/>
          <a:p>
            <a:pPr defTabSz="914400">
              <a:spcAft>
                <a:spcPts val="600"/>
              </a:spcAft>
            </a:pPr>
            <a:fld id="{4FAB73BC-B049-4115-A692-8D63A059BFB8}" type="slidenum">
              <a:rPr lang="en-US" sz="2800"/>
              <a:pPr defTabSz="914400">
                <a:spcAft>
                  <a:spcPts val="600"/>
                </a:spcAft>
              </a:pPr>
              <a:t>22</a:t>
            </a:fld>
            <a:endParaRPr lang="en-US" sz="2800"/>
          </a:p>
        </p:txBody>
      </p:sp>
    </p:spTree>
    <p:extLst>
      <p:ext uri="{BB962C8B-B14F-4D97-AF65-F5344CB8AC3E}">
        <p14:creationId xmlns:p14="http://schemas.microsoft.com/office/powerpoint/2010/main" val="339272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8">
            <a:extLst>
              <a:ext uri="{FF2B5EF4-FFF2-40B4-BE49-F238E27FC236}">
                <a16:creationId xmlns:a16="http://schemas.microsoft.com/office/drawing/2014/main" id="{F85E0883-9001-4D4E-9C91-E8D165DAF9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0" name="Oval 9">
              <a:extLst>
                <a:ext uri="{FF2B5EF4-FFF2-40B4-BE49-F238E27FC236}">
                  <a16:creationId xmlns:a16="http://schemas.microsoft.com/office/drawing/2014/main" id="{94AEEF45-F5C8-4322-9C98-33BB7A5A2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a:extLst>
                <a:ext uri="{FF2B5EF4-FFF2-40B4-BE49-F238E27FC236}">
                  <a16:creationId xmlns:a16="http://schemas.microsoft.com/office/drawing/2014/main" id="{185E4386-A445-455A-91C4-16DE5DA9F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8" name="Rectangle 12">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Oval 14">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Title 1">
            <a:extLst>
              <a:ext uri="{FF2B5EF4-FFF2-40B4-BE49-F238E27FC236}">
                <a16:creationId xmlns:a16="http://schemas.microsoft.com/office/drawing/2014/main" id="{36749758-2307-9655-0378-048A203097B8}"/>
              </a:ext>
            </a:extLst>
          </p:cNvPr>
          <p:cNvSpPr txBox="1">
            <a:spLocks/>
          </p:cNvSpPr>
          <p:nvPr/>
        </p:nvSpPr>
        <p:spPr>
          <a:xfrm>
            <a:off x="1490145" y="2376862"/>
            <a:ext cx="2640646" cy="210427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spcAft>
                <a:spcPts val="600"/>
              </a:spcAft>
            </a:pPr>
            <a:r>
              <a:rPr lang="en-US" sz="3000" dirty="0">
                <a:solidFill>
                  <a:srgbClr val="FFFFFF"/>
                </a:solidFill>
              </a:rPr>
              <a:t>PROJECT PIPELINE: STEPS</a:t>
            </a:r>
          </a:p>
        </p:txBody>
      </p:sp>
      <p:sp>
        <p:nvSpPr>
          <p:cNvPr id="19" name="Rectangle 18">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7">
              <a:alphaModFix amt="85000"/>
              <a:lum bright="70000" contrast="-70000"/>
              <a:extLst>
                <a:ext uri="{BEBA8EAE-BF5A-486C-A8C5-ECC9F3942E4B}">
                  <a14:imgProps xmlns:a14="http://schemas.microsoft.com/office/drawing/2010/main">
                    <a14:imgLayer r:embed="rId8">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Slide Number Placeholder 1">
            <a:extLst>
              <a:ext uri="{FF2B5EF4-FFF2-40B4-BE49-F238E27FC236}">
                <a16:creationId xmlns:a16="http://schemas.microsoft.com/office/drawing/2014/main" id="{0290E971-D4D6-0744-535D-67CA76D38499}"/>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lnSpc>
                <a:spcPct val="90000"/>
              </a:lnSpc>
              <a:spcAft>
                <a:spcPts val="600"/>
              </a:spcAft>
            </a:pPr>
            <a:fld id="{4FAB73BC-B049-4115-A692-8D63A059BFB8}" type="slidenum">
              <a:rPr lang="en-US" sz="1900" b="1" kern="1200">
                <a:solidFill>
                  <a:schemeClr val="accent1"/>
                </a:solidFill>
                <a:latin typeface="+mj-lt"/>
                <a:ea typeface="+mn-ea"/>
                <a:cs typeface="+mn-cs"/>
              </a:rPr>
              <a:pPr>
                <a:lnSpc>
                  <a:spcPct val="90000"/>
                </a:lnSpc>
                <a:spcAft>
                  <a:spcPts val="600"/>
                </a:spcAft>
              </a:pPr>
              <a:t>23</a:t>
            </a:fld>
            <a:endParaRPr lang="en-US" sz="1900" b="1" kern="1200">
              <a:solidFill>
                <a:schemeClr val="accent1"/>
              </a:solidFill>
              <a:latin typeface="+mj-lt"/>
              <a:ea typeface="+mn-ea"/>
              <a:cs typeface="+mn-cs"/>
            </a:endParaRPr>
          </a:p>
        </p:txBody>
      </p:sp>
      <p:graphicFrame>
        <p:nvGraphicFramePr>
          <p:cNvPr id="3" name="Content Placeholder 2" descr="Icon Smart Art graphic">
            <a:extLst>
              <a:ext uri="{FF2B5EF4-FFF2-40B4-BE49-F238E27FC236}">
                <a16:creationId xmlns:a16="http://schemas.microsoft.com/office/drawing/2014/main" id="{55FCEAA5-3104-3AA7-5CDF-AC29681FFC60}"/>
              </a:ext>
            </a:extLst>
          </p:cNvPr>
          <p:cNvGraphicFramePr>
            <a:graphicFrameLocks noChangeAspect="1"/>
          </p:cNvGraphicFramePr>
          <p:nvPr>
            <p:extLst>
              <p:ext uri="{D42A27DB-BD31-4B8C-83A1-F6EECF244321}">
                <p14:modId xmlns:p14="http://schemas.microsoft.com/office/powerpoint/2010/main" val="3448130003"/>
              </p:ext>
            </p:extLst>
          </p:nvPr>
        </p:nvGraphicFramePr>
        <p:xfrm>
          <a:off x="6081713" y="725488"/>
          <a:ext cx="5141912" cy="54070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72165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blue text on a black background&#10;&#10;Description automatically generated with medium confidence">
            <a:extLst>
              <a:ext uri="{FF2B5EF4-FFF2-40B4-BE49-F238E27FC236}">
                <a16:creationId xmlns:a16="http://schemas.microsoft.com/office/drawing/2014/main" id="{99EF2575-7FA0-448F-FE90-205C5582EE61}"/>
              </a:ext>
            </a:extLst>
          </p:cNvPr>
          <p:cNvPicPr>
            <a:picLocks noChangeAspect="1"/>
          </p:cNvPicPr>
          <p:nvPr/>
        </p:nvPicPr>
        <p:blipFill>
          <a:blip r:embed="rId2"/>
          <a:stretch>
            <a:fillRect/>
          </a:stretch>
        </p:blipFill>
        <p:spPr>
          <a:xfrm>
            <a:off x="5647318" y="3860592"/>
            <a:ext cx="2507340" cy="1371497"/>
          </a:xfrm>
          <a:prstGeom prst="rect">
            <a:avLst/>
          </a:prstGeom>
        </p:spPr>
      </p:pic>
      <p:sp>
        <p:nvSpPr>
          <p:cNvPr id="2" name="Slide Number Placeholder 1">
            <a:extLst>
              <a:ext uri="{FF2B5EF4-FFF2-40B4-BE49-F238E27FC236}">
                <a16:creationId xmlns:a16="http://schemas.microsoft.com/office/drawing/2014/main" id="{0290E971-D4D6-0744-535D-67CA76D38499}"/>
              </a:ext>
            </a:extLst>
          </p:cNvPr>
          <p:cNvSpPr>
            <a:spLocks noGrp="1"/>
          </p:cNvSpPr>
          <p:nvPr>
            <p:ph type="sldNum" sz="quarter" idx="12"/>
          </p:nvPr>
        </p:nvSpPr>
        <p:spPr/>
        <p:txBody>
          <a:bodyPr/>
          <a:lstStyle/>
          <a:p>
            <a:fld id="{4FAB73BC-B049-4115-A692-8D63A059BFB8}" type="slidenum">
              <a:rPr lang="en-US" smtClean="0"/>
              <a:t>24</a:t>
            </a:fld>
            <a:endParaRPr lang="en-US" dirty="0"/>
          </a:p>
        </p:txBody>
      </p:sp>
      <p:graphicFrame>
        <p:nvGraphicFramePr>
          <p:cNvPr id="3" name="Content Placeholder 2" descr="Icon Smart Art graphic">
            <a:extLst>
              <a:ext uri="{FF2B5EF4-FFF2-40B4-BE49-F238E27FC236}">
                <a16:creationId xmlns:a16="http://schemas.microsoft.com/office/drawing/2014/main" id="{55FCEAA5-3104-3AA7-5CDF-AC29681FFC60}"/>
              </a:ext>
            </a:extLst>
          </p:cNvPr>
          <p:cNvGraphicFramePr>
            <a:graphicFrameLocks noChangeAspect="1"/>
          </p:cNvGraphicFramePr>
          <p:nvPr>
            <p:extLst>
              <p:ext uri="{D42A27DB-BD31-4B8C-83A1-F6EECF244321}">
                <p14:modId xmlns:p14="http://schemas.microsoft.com/office/powerpoint/2010/main" val="1539763643"/>
              </p:ext>
            </p:extLst>
          </p:nvPr>
        </p:nvGraphicFramePr>
        <p:xfrm>
          <a:off x="1069975" y="2488433"/>
          <a:ext cx="10241153" cy="22507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36749758-2307-9655-0378-048A203097B8}"/>
              </a:ext>
            </a:extLst>
          </p:cNvPr>
          <p:cNvSpPr txBox="1">
            <a:spLocks/>
          </p:cNvSpPr>
          <p:nvPr/>
        </p:nvSpPr>
        <p:spPr>
          <a:xfrm>
            <a:off x="1056132" y="364480"/>
            <a:ext cx="10058400" cy="1012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8">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s-ES_tradnl" dirty="0"/>
              <a:t>LIBRARIES &amp; FRAMEWORKS USED</a:t>
            </a:r>
            <a:endParaRPr lang="en-US" dirty="0"/>
          </a:p>
        </p:txBody>
      </p:sp>
      <p:sp>
        <p:nvSpPr>
          <p:cNvPr id="31" name="Arrow: Circular 30">
            <a:extLst>
              <a:ext uri="{FF2B5EF4-FFF2-40B4-BE49-F238E27FC236}">
                <a16:creationId xmlns:a16="http://schemas.microsoft.com/office/drawing/2014/main" id="{7697AB7C-ECD9-B84B-A7C6-906A03C35B19}"/>
              </a:ext>
            </a:extLst>
          </p:cNvPr>
          <p:cNvSpPr/>
          <p:nvPr/>
        </p:nvSpPr>
        <p:spPr>
          <a:xfrm rot="20033445">
            <a:off x="6384315" y="2471580"/>
            <a:ext cx="1190341" cy="1156579"/>
          </a:xfrm>
          <a:prstGeom prst="circularArrow">
            <a:avLst>
              <a:gd name="adj1" fmla="val 17971"/>
              <a:gd name="adj2" fmla="val 890087"/>
              <a:gd name="adj3" fmla="val 292569"/>
              <a:gd name="adj4" fmla="val 13150773"/>
              <a:gd name="adj5" fmla="val 18111"/>
            </a:avLst>
          </a:prstGeom>
          <a:solidFill>
            <a:srgbClr val="689195"/>
          </a:solidFill>
          <a:ln>
            <a:solidFill>
              <a:srgbClr val="6891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2" name="Arrow: Circular 31">
            <a:extLst>
              <a:ext uri="{FF2B5EF4-FFF2-40B4-BE49-F238E27FC236}">
                <a16:creationId xmlns:a16="http://schemas.microsoft.com/office/drawing/2014/main" id="{65A1EA24-6EA8-EE26-0747-B1CFFAFD82E7}"/>
              </a:ext>
            </a:extLst>
          </p:cNvPr>
          <p:cNvSpPr/>
          <p:nvPr/>
        </p:nvSpPr>
        <p:spPr>
          <a:xfrm rot="20033445" flipH="1" flipV="1">
            <a:off x="6442139" y="3252783"/>
            <a:ext cx="1190341" cy="1156579"/>
          </a:xfrm>
          <a:prstGeom prst="circularArrow">
            <a:avLst>
              <a:gd name="adj1" fmla="val 17971"/>
              <a:gd name="adj2" fmla="val 890087"/>
              <a:gd name="adj3" fmla="val 292569"/>
              <a:gd name="adj4" fmla="val 13150773"/>
              <a:gd name="adj5" fmla="val 18111"/>
            </a:avLst>
          </a:prstGeom>
          <a:solidFill>
            <a:srgbClr val="857693"/>
          </a:solidFill>
          <a:ln>
            <a:solidFill>
              <a:srgbClr val="9184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34" name="Picture 33" descr="A blue text on a black background&#10;&#10;Description automatically generated with medium confidence">
            <a:extLst>
              <a:ext uri="{FF2B5EF4-FFF2-40B4-BE49-F238E27FC236}">
                <a16:creationId xmlns:a16="http://schemas.microsoft.com/office/drawing/2014/main" id="{79D84C6D-BE5F-E79D-9D38-D869B76C7515}"/>
              </a:ext>
            </a:extLst>
          </p:cNvPr>
          <p:cNvPicPr>
            <a:picLocks noChangeAspect="1"/>
          </p:cNvPicPr>
          <p:nvPr/>
        </p:nvPicPr>
        <p:blipFill>
          <a:blip r:embed="rId9"/>
          <a:stretch>
            <a:fillRect/>
          </a:stretch>
        </p:blipFill>
        <p:spPr>
          <a:xfrm>
            <a:off x="1469056" y="4023897"/>
            <a:ext cx="1294435" cy="588380"/>
          </a:xfrm>
          <a:prstGeom prst="rect">
            <a:avLst/>
          </a:prstGeom>
        </p:spPr>
      </p:pic>
      <p:pic>
        <p:nvPicPr>
          <p:cNvPr id="36" name="Picture 35" descr="A picture containing graphics, font, logo, circle&#10;&#10;Description automatically generated">
            <a:extLst>
              <a:ext uri="{FF2B5EF4-FFF2-40B4-BE49-F238E27FC236}">
                <a16:creationId xmlns:a16="http://schemas.microsoft.com/office/drawing/2014/main" id="{3CDCE5E4-97E3-3C15-AAB5-D30C80F834F9}"/>
              </a:ext>
            </a:extLst>
          </p:cNvPr>
          <p:cNvPicPr>
            <a:picLocks noChangeAspect="1"/>
          </p:cNvPicPr>
          <p:nvPr/>
        </p:nvPicPr>
        <p:blipFill>
          <a:blip r:embed="rId10"/>
          <a:stretch>
            <a:fillRect/>
          </a:stretch>
        </p:blipFill>
        <p:spPr>
          <a:xfrm>
            <a:off x="4877756" y="4068327"/>
            <a:ext cx="1314699" cy="697782"/>
          </a:xfrm>
          <a:prstGeom prst="rect">
            <a:avLst/>
          </a:prstGeom>
        </p:spPr>
      </p:pic>
      <p:pic>
        <p:nvPicPr>
          <p:cNvPr id="40" name="Picture 39" descr="A blue and yellow snake logo&#10;&#10;Description automatically generated with low confidence">
            <a:extLst>
              <a:ext uri="{FF2B5EF4-FFF2-40B4-BE49-F238E27FC236}">
                <a16:creationId xmlns:a16="http://schemas.microsoft.com/office/drawing/2014/main" id="{661D3483-FB6F-43A8-0A59-686AE48E920D}"/>
              </a:ext>
            </a:extLst>
          </p:cNvPr>
          <p:cNvPicPr>
            <a:picLocks noChangeAspect="1"/>
          </p:cNvPicPr>
          <p:nvPr/>
        </p:nvPicPr>
        <p:blipFill>
          <a:blip r:embed="rId11"/>
          <a:stretch>
            <a:fillRect/>
          </a:stretch>
        </p:blipFill>
        <p:spPr>
          <a:xfrm>
            <a:off x="4020389" y="4068327"/>
            <a:ext cx="828455" cy="828455"/>
          </a:xfrm>
          <a:prstGeom prst="rect">
            <a:avLst/>
          </a:prstGeom>
        </p:spPr>
      </p:pic>
      <p:pic>
        <p:nvPicPr>
          <p:cNvPr id="42" name="Picture 41" descr="A picture containing graphics, font, graphic design, circle&#10;&#10;Description automatically generated">
            <a:extLst>
              <a:ext uri="{FF2B5EF4-FFF2-40B4-BE49-F238E27FC236}">
                <a16:creationId xmlns:a16="http://schemas.microsoft.com/office/drawing/2014/main" id="{0BADE9BC-938F-3610-8CE9-ED499A438397}"/>
              </a:ext>
            </a:extLst>
          </p:cNvPr>
          <p:cNvPicPr>
            <a:picLocks noChangeAspect="1"/>
          </p:cNvPicPr>
          <p:nvPr/>
        </p:nvPicPr>
        <p:blipFill>
          <a:blip r:embed="rId12"/>
          <a:stretch>
            <a:fillRect/>
          </a:stretch>
        </p:blipFill>
        <p:spPr>
          <a:xfrm>
            <a:off x="9756792" y="3908764"/>
            <a:ext cx="706722" cy="818646"/>
          </a:xfrm>
          <a:prstGeom prst="rect">
            <a:avLst/>
          </a:prstGeom>
        </p:spPr>
      </p:pic>
    </p:spTree>
    <p:extLst>
      <p:ext uri="{BB962C8B-B14F-4D97-AF65-F5344CB8AC3E}">
        <p14:creationId xmlns:p14="http://schemas.microsoft.com/office/powerpoint/2010/main" val="1447419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90E971-D4D6-0744-535D-67CA76D38499}"/>
              </a:ext>
            </a:extLst>
          </p:cNvPr>
          <p:cNvSpPr>
            <a:spLocks noGrp="1"/>
          </p:cNvSpPr>
          <p:nvPr>
            <p:ph type="sldNum" sz="quarter" idx="12"/>
          </p:nvPr>
        </p:nvSpPr>
        <p:spPr/>
        <p:txBody>
          <a:bodyPr/>
          <a:lstStyle/>
          <a:p>
            <a:fld id="{4FAB73BC-B049-4115-A692-8D63A059BFB8}" type="slidenum">
              <a:rPr lang="en-US" smtClean="0"/>
              <a:t>25</a:t>
            </a:fld>
            <a:endParaRPr lang="en-US" dirty="0"/>
          </a:p>
        </p:txBody>
      </p:sp>
      <p:sp>
        <p:nvSpPr>
          <p:cNvPr id="4" name="Title 1">
            <a:extLst>
              <a:ext uri="{FF2B5EF4-FFF2-40B4-BE49-F238E27FC236}">
                <a16:creationId xmlns:a16="http://schemas.microsoft.com/office/drawing/2014/main" id="{36749758-2307-9655-0378-048A203097B8}"/>
              </a:ext>
            </a:extLst>
          </p:cNvPr>
          <p:cNvSpPr txBox="1">
            <a:spLocks/>
          </p:cNvSpPr>
          <p:nvPr/>
        </p:nvSpPr>
        <p:spPr>
          <a:xfrm>
            <a:off x="1056132" y="364480"/>
            <a:ext cx="10058400" cy="1012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s-ES_tradnl" dirty="0"/>
              <a:t>STEP 1: 	DATA COLLECTION</a:t>
            </a:r>
            <a:endParaRPr lang="en-US" dirty="0"/>
          </a:p>
        </p:txBody>
      </p:sp>
      <p:sp>
        <p:nvSpPr>
          <p:cNvPr id="5" name="Rectangle 4" descr="Database">
            <a:extLst>
              <a:ext uri="{FF2B5EF4-FFF2-40B4-BE49-F238E27FC236}">
                <a16:creationId xmlns:a16="http://schemas.microsoft.com/office/drawing/2014/main" id="{56D5E58E-A452-9C85-65D2-5BBFD3C377F6}"/>
              </a:ext>
            </a:extLst>
          </p:cNvPr>
          <p:cNvSpPr/>
          <p:nvPr/>
        </p:nvSpPr>
        <p:spPr>
          <a:xfrm>
            <a:off x="3054542" y="502320"/>
            <a:ext cx="737226" cy="73722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pic>
        <p:nvPicPr>
          <p:cNvPr id="3" name="Picture 2">
            <a:extLst>
              <a:ext uri="{FF2B5EF4-FFF2-40B4-BE49-F238E27FC236}">
                <a16:creationId xmlns:a16="http://schemas.microsoft.com/office/drawing/2014/main" id="{C626F268-EB75-1B64-95A9-93876164ADFB}"/>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Effect>
                      <a14:brightnessContrast bright="40000" contrast="-20000"/>
                    </a14:imgEffect>
                  </a14:imgLayer>
                </a14:imgProps>
              </a:ext>
            </a:extLst>
          </a:blip>
          <a:srcRect r="32581"/>
          <a:stretch/>
        </p:blipFill>
        <p:spPr>
          <a:xfrm>
            <a:off x="935515" y="1666180"/>
            <a:ext cx="5978029" cy="4279627"/>
          </a:xfrm>
          <a:prstGeom prst="rect">
            <a:avLst/>
          </a:prstGeom>
        </p:spPr>
      </p:pic>
      <p:graphicFrame>
        <p:nvGraphicFramePr>
          <p:cNvPr id="11" name="TextBox 3">
            <a:extLst>
              <a:ext uri="{FF2B5EF4-FFF2-40B4-BE49-F238E27FC236}">
                <a16:creationId xmlns:a16="http://schemas.microsoft.com/office/drawing/2014/main" id="{42B90799-D57F-290D-F8F8-3E622B6AFCB5}"/>
              </a:ext>
            </a:extLst>
          </p:cNvPr>
          <p:cNvGraphicFramePr/>
          <p:nvPr>
            <p:extLst>
              <p:ext uri="{D42A27DB-BD31-4B8C-83A1-F6EECF244321}">
                <p14:modId xmlns:p14="http://schemas.microsoft.com/office/powerpoint/2010/main" val="1122050514"/>
              </p:ext>
            </p:extLst>
          </p:nvPr>
        </p:nvGraphicFramePr>
        <p:xfrm>
          <a:off x="7357755" y="1196030"/>
          <a:ext cx="4468901" cy="53983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8" name="Group 7">
            <a:extLst>
              <a:ext uri="{FF2B5EF4-FFF2-40B4-BE49-F238E27FC236}">
                <a16:creationId xmlns:a16="http://schemas.microsoft.com/office/drawing/2014/main" id="{F80A6830-923C-FF1E-B3A8-933AF5AF0CDB}"/>
              </a:ext>
            </a:extLst>
          </p:cNvPr>
          <p:cNvGrpSpPr/>
          <p:nvPr/>
        </p:nvGrpSpPr>
        <p:grpSpPr>
          <a:xfrm>
            <a:off x="7291495" y="1314364"/>
            <a:ext cx="604800" cy="604800"/>
            <a:chOff x="373154" y="1315746"/>
            <a:chExt cx="604800" cy="604800"/>
          </a:xfrm>
        </p:grpSpPr>
        <p:sp>
          <p:nvSpPr>
            <p:cNvPr id="6" name="Oval 5">
              <a:extLst>
                <a:ext uri="{FF2B5EF4-FFF2-40B4-BE49-F238E27FC236}">
                  <a16:creationId xmlns:a16="http://schemas.microsoft.com/office/drawing/2014/main" id="{0554649B-118A-39DA-35DB-70BB51063DB5}"/>
                </a:ext>
              </a:extLst>
            </p:cNvPr>
            <p:cNvSpPr/>
            <p:nvPr/>
          </p:nvSpPr>
          <p:spPr>
            <a:xfrm>
              <a:off x="373154" y="1315746"/>
              <a:ext cx="604800" cy="604800"/>
            </a:xfrm>
            <a:prstGeom prst="ellipse">
              <a:avLst/>
            </a:prstGeom>
            <a:ln>
              <a:noFill/>
            </a:ln>
          </p:spPr>
          <p:style>
            <a:lnRef idx="0">
              <a:scrgbClr r="0" g="0" b="0"/>
            </a:lnRef>
            <a:fillRef idx="1">
              <a:schemeClr val="accent6">
                <a:tint val="40000"/>
                <a:hueOff val="0"/>
                <a:satOff val="0"/>
                <a:lumOff val="0"/>
                <a:alphaOff val="0"/>
              </a:schemeClr>
            </a:fillRef>
            <a:effectRef idx="0">
              <a:schemeClr val="accent6">
                <a:tint val="40000"/>
                <a:hueOff val="0"/>
                <a:satOff val="0"/>
                <a:lumOff val="0"/>
                <a:alphaOff val="0"/>
              </a:schemeClr>
            </a:effectRef>
            <a:fontRef idx="minor">
              <a:schemeClr val="dk1">
                <a:hueOff val="0"/>
                <a:satOff val="0"/>
                <a:lumOff val="0"/>
                <a:alphaOff val="0"/>
              </a:schemeClr>
            </a:fontRef>
          </p:style>
        </p:sp>
        <p:sp>
          <p:nvSpPr>
            <p:cNvPr id="7" name="Rectangle 6" descr="Earth globe: Americas with solid fill">
              <a:extLst>
                <a:ext uri="{FF2B5EF4-FFF2-40B4-BE49-F238E27FC236}">
                  <a16:creationId xmlns:a16="http://schemas.microsoft.com/office/drawing/2014/main" id="{136E5178-1FA7-3FCF-DBEF-C853A529A6AF}"/>
                </a:ext>
              </a:extLst>
            </p:cNvPr>
            <p:cNvSpPr/>
            <p:nvPr/>
          </p:nvSpPr>
          <p:spPr>
            <a:xfrm>
              <a:off x="500162" y="1442754"/>
              <a:ext cx="350784" cy="350784"/>
            </a:xfrm>
            <a:prstGeom prst="rect">
              <a:avLst/>
            </a:prstGeom>
            <a:blipFill>
              <a:blip r:embed="rId13">
                <a:extLst>
                  <a:ext uri="{96DAC541-7B7A-43D3-8B79-37D633B846F1}">
                    <asvg:svgBlip xmlns:asvg="http://schemas.microsoft.com/office/drawing/2016/SVG/main" r:embed="rId14"/>
                  </a:ext>
                </a:extLst>
              </a:blip>
              <a:srcRect/>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grpSp>
      <p:grpSp>
        <p:nvGrpSpPr>
          <p:cNvPr id="23" name="Group 22">
            <a:extLst>
              <a:ext uri="{FF2B5EF4-FFF2-40B4-BE49-F238E27FC236}">
                <a16:creationId xmlns:a16="http://schemas.microsoft.com/office/drawing/2014/main" id="{1695A0FC-6EBD-6F11-A1CA-5F24FD71AC43}"/>
              </a:ext>
            </a:extLst>
          </p:cNvPr>
          <p:cNvGrpSpPr/>
          <p:nvPr/>
        </p:nvGrpSpPr>
        <p:grpSpPr>
          <a:xfrm>
            <a:off x="7458259" y="2045705"/>
            <a:ext cx="604800" cy="604800"/>
            <a:chOff x="6930553" y="1179196"/>
            <a:chExt cx="604800" cy="604800"/>
          </a:xfrm>
        </p:grpSpPr>
        <p:sp>
          <p:nvSpPr>
            <p:cNvPr id="9" name="Oval 8">
              <a:extLst>
                <a:ext uri="{FF2B5EF4-FFF2-40B4-BE49-F238E27FC236}">
                  <a16:creationId xmlns:a16="http://schemas.microsoft.com/office/drawing/2014/main" id="{9130BDFA-5D4A-20D8-29DC-00B114722CB9}"/>
                </a:ext>
              </a:extLst>
            </p:cNvPr>
            <p:cNvSpPr/>
            <p:nvPr/>
          </p:nvSpPr>
          <p:spPr>
            <a:xfrm>
              <a:off x="6930553" y="1179196"/>
              <a:ext cx="604800" cy="604800"/>
            </a:xfrm>
            <a:prstGeom prst="ellipse">
              <a:avLst/>
            </a:prstGeom>
          </p:spPr>
          <p:style>
            <a:lnRef idx="0">
              <a:schemeClr val="accent6">
                <a:hueOff val="0"/>
                <a:satOff val="0"/>
                <a:lumOff val="0"/>
                <a:alphaOff val="0"/>
              </a:schemeClr>
            </a:lnRef>
            <a:fillRef idx="1">
              <a:schemeClr val="accent6">
                <a:tint val="40000"/>
                <a:hueOff val="0"/>
                <a:satOff val="0"/>
                <a:lumOff val="0"/>
                <a:alphaOff val="0"/>
              </a:schemeClr>
            </a:fillRef>
            <a:effectRef idx="0">
              <a:schemeClr val="accent6">
                <a:tint val="40000"/>
                <a:hueOff val="0"/>
                <a:satOff val="0"/>
                <a:lumOff val="0"/>
                <a:alphaOff val="0"/>
              </a:schemeClr>
            </a:effectRef>
            <a:fontRef idx="minor">
              <a:schemeClr val="dk1">
                <a:hueOff val="0"/>
                <a:satOff val="0"/>
                <a:lumOff val="0"/>
                <a:alphaOff val="0"/>
              </a:schemeClr>
            </a:fontRef>
          </p:style>
        </p:sp>
        <p:sp>
          <p:nvSpPr>
            <p:cNvPr id="10" name="Rectangle 9">
              <a:extLst>
                <a:ext uri="{FF2B5EF4-FFF2-40B4-BE49-F238E27FC236}">
                  <a16:creationId xmlns:a16="http://schemas.microsoft.com/office/drawing/2014/main" id="{86550D20-8A34-8F9B-BF30-177438F0987D}"/>
                </a:ext>
              </a:extLst>
            </p:cNvPr>
            <p:cNvSpPr/>
            <p:nvPr/>
          </p:nvSpPr>
          <p:spPr>
            <a:xfrm>
              <a:off x="7057562" y="1306210"/>
              <a:ext cx="350784" cy="350784"/>
            </a:xfrm>
            <a:prstGeom prst="rect">
              <a:avLst/>
            </a:prstGeom>
            <a: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grpSp>
      <p:grpSp>
        <p:nvGrpSpPr>
          <p:cNvPr id="22" name="Group 21">
            <a:extLst>
              <a:ext uri="{FF2B5EF4-FFF2-40B4-BE49-F238E27FC236}">
                <a16:creationId xmlns:a16="http://schemas.microsoft.com/office/drawing/2014/main" id="{99525E53-EE07-EAFE-66C3-BF21814E8F0D}"/>
              </a:ext>
            </a:extLst>
          </p:cNvPr>
          <p:cNvGrpSpPr/>
          <p:nvPr/>
        </p:nvGrpSpPr>
        <p:grpSpPr>
          <a:xfrm>
            <a:off x="7587518" y="2824200"/>
            <a:ext cx="604800" cy="604800"/>
            <a:chOff x="9338953" y="1179196"/>
            <a:chExt cx="604800" cy="604800"/>
          </a:xfrm>
        </p:grpSpPr>
        <p:sp>
          <p:nvSpPr>
            <p:cNvPr id="12" name="Oval 11">
              <a:extLst>
                <a:ext uri="{FF2B5EF4-FFF2-40B4-BE49-F238E27FC236}">
                  <a16:creationId xmlns:a16="http://schemas.microsoft.com/office/drawing/2014/main" id="{E96F22BC-1E7F-97B3-496C-7F0C54C1C677}"/>
                </a:ext>
              </a:extLst>
            </p:cNvPr>
            <p:cNvSpPr/>
            <p:nvPr/>
          </p:nvSpPr>
          <p:spPr>
            <a:xfrm>
              <a:off x="9338953" y="1179196"/>
              <a:ext cx="604800" cy="604800"/>
            </a:xfrm>
            <a:prstGeom prst="ellipse">
              <a:avLst/>
            </a:prstGeom>
          </p:spPr>
          <p:style>
            <a:lnRef idx="0">
              <a:schemeClr val="accent6">
                <a:hueOff val="0"/>
                <a:satOff val="0"/>
                <a:lumOff val="0"/>
                <a:alphaOff val="0"/>
              </a:schemeClr>
            </a:lnRef>
            <a:fillRef idx="1">
              <a:schemeClr val="accent6">
                <a:tint val="40000"/>
                <a:hueOff val="0"/>
                <a:satOff val="0"/>
                <a:lumOff val="0"/>
                <a:alphaOff val="0"/>
              </a:schemeClr>
            </a:fillRef>
            <a:effectRef idx="0">
              <a:schemeClr val="accent6">
                <a:tint val="40000"/>
                <a:hueOff val="0"/>
                <a:satOff val="0"/>
                <a:lumOff val="0"/>
                <a:alphaOff val="0"/>
              </a:schemeClr>
            </a:effectRef>
            <a:fontRef idx="minor">
              <a:schemeClr val="dk1">
                <a:hueOff val="0"/>
                <a:satOff val="0"/>
                <a:lumOff val="0"/>
                <a:alphaOff val="0"/>
              </a:schemeClr>
            </a:fontRef>
          </p:style>
        </p:sp>
        <p:sp>
          <p:nvSpPr>
            <p:cNvPr id="13" name="Rectangle 12" descr="Flip calendar with solid fill">
              <a:extLst>
                <a:ext uri="{FF2B5EF4-FFF2-40B4-BE49-F238E27FC236}">
                  <a16:creationId xmlns:a16="http://schemas.microsoft.com/office/drawing/2014/main" id="{FA093A41-EE9F-E331-9EBD-28EBE8872B85}"/>
                </a:ext>
              </a:extLst>
            </p:cNvPr>
            <p:cNvSpPr/>
            <p:nvPr/>
          </p:nvSpPr>
          <p:spPr>
            <a:xfrm>
              <a:off x="9465962" y="1306210"/>
              <a:ext cx="350784" cy="350784"/>
            </a:xfrm>
            <a:prstGeom prst="rect">
              <a:avLst/>
            </a:prstGeom>
            <a: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grpSp>
      <p:grpSp>
        <p:nvGrpSpPr>
          <p:cNvPr id="24" name="Group 23">
            <a:extLst>
              <a:ext uri="{FF2B5EF4-FFF2-40B4-BE49-F238E27FC236}">
                <a16:creationId xmlns:a16="http://schemas.microsoft.com/office/drawing/2014/main" id="{7D36B5C0-D688-2BF5-7738-FBD4E345CD6B}"/>
              </a:ext>
            </a:extLst>
          </p:cNvPr>
          <p:cNvGrpSpPr/>
          <p:nvPr/>
        </p:nvGrpSpPr>
        <p:grpSpPr>
          <a:xfrm>
            <a:off x="7506643" y="3625360"/>
            <a:ext cx="604800" cy="604800"/>
            <a:chOff x="4522153" y="2849915"/>
            <a:chExt cx="604800" cy="604800"/>
          </a:xfrm>
        </p:grpSpPr>
        <p:sp>
          <p:nvSpPr>
            <p:cNvPr id="14" name="Oval 13">
              <a:extLst>
                <a:ext uri="{FF2B5EF4-FFF2-40B4-BE49-F238E27FC236}">
                  <a16:creationId xmlns:a16="http://schemas.microsoft.com/office/drawing/2014/main" id="{F7A07419-4725-810D-6764-847FBF278ABD}"/>
                </a:ext>
              </a:extLst>
            </p:cNvPr>
            <p:cNvSpPr/>
            <p:nvPr/>
          </p:nvSpPr>
          <p:spPr>
            <a:xfrm>
              <a:off x="4522153" y="2849915"/>
              <a:ext cx="604800" cy="604800"/>
            </a:xfrm>
            <a:prstGeom prst="ellipse">
              <a:avLst/>
            </a:prstGeom>
          </p:spPr>
          <p:style>
            <a:lnRef idx="0">
              <a:schemeClr val="accent6">
                <a:hueOff val="0"/>
                <a:satOff val="0"/>
                <a:lumOff val="0"/>
                <a:alphaOff val="0"/>
              </a:schemeClr>
            </a:lnRef>
            <a:fillRef idx="1">
              <a:schemeClr val="accent6">
                <a:tint val="40000"/>
                <a:hueOff val="0"/>
                <a:satOff val="0"/>
                <a:lumOff val="0"/>
                <a:alphaOff val="0"/>
              </a:schemeClr>
            </a:fillRef>
            <a:effectRef idx="0">
              <a:schemeClr val="accent6">
                <a:tint val="40000"/>
                <a:hueOff val="0"/>
                <a:satOff val="0"/>
                <a:lumOff val="0"/>
                <a:alphaOff val="0"/>
              </a:schemeClr>
            </a:effectRef>
            <a:fontRef idx="minor">
              <a:schemeClr val="dk1">
                <a:hueOff val="0"/>
                <a:satOff val="0"/>
                <a:lumOff val="0"/>
                <a:alphaOff val="0"/>
              </a:schemeClr>
            </a:fontRef>
          </p:style>
        </p:sp>
        <p:sp>
          <p:nvSpPr>
            <p:cNvPr id="15" name="Rectangle 14" descr="Mathematics">
              <a:extLst>
                <a:ext uri="{FF2B5EF4-FFF2-40B4-BE49-F238E27FC236}">
                  <a16:creationId xmlns:a16="http://schemas.microsoft.com/office/drawing/2014/main" id="{7C3EB52E-5ECD-9B63-4576-7D7BB914602E}"/>
                </a:ext>
              </a:extLst>
            </p:cNvPr>
            <p:cNvSpPr/>
            <p:nvPr/>
          </p:nvSpPr>
          <p:spPr>
            <a:xfrm>
              <a:off x="4649162" y="2976928"/>
              <a:ext cx="350784" cy="350784"/>
            </a:xfrm>
            <a:prstGeom prst="rect">
              <a:avLst/>
            </a:prstGeom>
            <a: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grpSp>
      <p:grpSp>
        <p:nvGrpSpPr>
          <p:cNvPr id="25" name="Group 24">
            <a:extLst>
              <a:ext uri="{FF2B5EF4-FFF2-40B4-BE49-F238E27FC236}">
                <a16:creationId xmlns:a16="http://schemas.microsoft.com/office/drawing/2014/main" id="{C2BFE410-C9BA-3E2F-E376-1D0A254A16EA}"/>
              </a:ext>
            </a:extLst>
          </p:cNvPr>
          <p:cNvGrpSpPr/>
          <p:nvPr/>
        </p:nvGrpSpPr>
        <p:grpSpPr>
          <a:xfrm>
            <a:off x="7269382" y="4357173"/>
            <a:ext cx="604800" cy="604800"/>
            <a:chOff x="7016260" y="2849915"/>
            <a:chExt cx="604800" cy="604800"/>
          </a:xfrm>
        </p:grpSpPr>
        <p:sp>
          <p:nvSpPr>
            <p:cNvPr id="16" name="Oval 15">
              <a:extLst>
                <a:ext uri="{FF2B5EF4-FFF2-40B4-BE49-F238E27FC236}">
                  <a16:creationId xmlns:a16="http://schemas.microsoft.com/office/drawing/2014/main" id="{E9372323-D002-CC0E-73DB-00BD15DC71B1}"/>
                </a:ext>
              </a:extLst>
            </p:cNvPr>
            <p:cNvSpPr/>
            <p:nvPr/>
          </p:nvSpPr>
          <p:spPr>
            <a:xfrm>
              <a:off x="7016260" y="2849915"/>
              <a:ext cx="604800" cy="604800"/>
            </a:xfrm>
            <a:prstGeom prst="ellipse">
              <a:avLst/>
            </a:prstGeom>
          </p:spPr>
          <p:style>
            <a:lnRef idx="0">
              <a:schemeClr val="accent6">
                <a:hueOff val="0"/>
                <a:satOff val="0"/>
                <a:lumOff val="0"/>
                <a:alphaOff val="0"/>
              </a:schemeClr>
            </a:lnRef>
            <a:fillRef idx="1">
              <a:schemeClr val="accent6">
                <a:tint val="40000"/>
                <a:hueOff val="0"/>
                <a:satOff val="0"/>
                <a:lumOff val="0"/>
                <a:alphaOff val="0"/>
              </a:schemeClr>
            </a:fillRef>
            <a:effectRef idx="0">
              <a:schemeClr val="accent6">
                <a:tint val="40000"/>
                <a:hueOff val="0"/>
                <a:satOff val="0"/>
                <a:lumOff val="0"/>
                <a:alphaOff val="0"/>
              </a:schemeClr>
            </a:effectRef>
            <a:fontRef idx="minor">
              <a:schemeClr val="dk1">
                <a:hueOff val="0"/>
                <a:satOff val="0"/>
                <a:lumOff val="0"/>
                <a:alphaOff val="0"/>
              </a:schemeClr>
            </a:fontRef>
          </p:style>
        </p:sp>
        <p:sp>
          <p:nvSpPr>
            <p:cNvPr id="17" name="Rectangle 16" descr="Rain">
              <a:extLst>
                <a:ext uri="{FF2B5EF4-FFF2-40B4-BE49-F238E27FC236}">
                  <a16:creationId xmlns:a16="http://schemas.microsoft.com/office/drawing/2014/main" id="{BB18F92A-2D87-639B-25E4-75B4E42403F2}"/>
                </a:ext>
              </a:extLst>
            </p:cNvPr>
            <p:cNvSpPr/>
            <p:nvPr/>
          </p:nvSpPr>
          <p:spPr>
            <a:xfrm>
              <a:off x="7143269" y="2976928"/>
              <a:ext cx="350784" cy="350784"/>
            </a:xfrm>
            <a:prstGeom prst="rect">
              <a:avLst/>
            </a:prstGeom>
            <a: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grpSp>
      <p:grpSp>
        <p:nvGrpSpPr>
          <p:cNvPr id="26" name="Group 25">
            <a:extLst>
              <a:ext uri="{FF2B5EF4-FFF2-40B4-BE49-F238E27FC236}">
                <a16:creationId xmlns:a16="http://schemas.microsoft.com/office/drawing/2014/main" id="{B56B8CBE-6D50-C01A-5A01-EC94C8A9D51A}"/>
              </a:ext>
            </a:extLst>
          </p:cNvPr>
          <p:cNvGrpSpPr/>
          <p:nvPr/>
        </p:nvGrpSpPr>
        <p:grpSpPr>
          <a:xfrm>
            <a:off x="7407503" y="5162169"/>
            <a:ext cx="604800" cy="604800"/>
            <a:chOff x="9423934" y="2849110"/>
            <a:chExt cx="604800" cy="604800"/>
          </a:xfrm>
        </p:grpSpPr>
        <p:sp>
          <p:nvSpPr>
            <p:cNvPr id="18" name="Oval 17">
              <a:extLst>
                <a:ext uri="{FF2B5EF4-FFF2-40B4-BE49-F238E27FC236}">
                  <a16:creationId xmlns:a16="http://schemas.microsoft.com/office/drawing/2014/main" id="{92638F60-B45D-1539-B845-A67F77204D90}"/>
                </a:ext>
              </a:extLst>
            </p:cNvPr>
            <p:cNvSpPr/>
            <p:nvPr/>
          </p:nvSpPr>
          <p:spPr>
            <a:xfrm>
              <a:off x="9423934" y="2849110"/>
              <a:ext cx="604800" cy="604800"/>
            </a:xfrm>
            <a:prstGeom prst="ellipse">
              <a:avLst/>
            </a:prstGeom>
          </p:spPr>
          <p:style>
            <a:lnRef idx="0">
              <a:schemeClr val="accent6">
                <a:hueOff val="0"/>
                <a:satOff val="0"/>
                <a:lumOff val="0"/>
                <a:alphaOff val="0"/>
              </a:schemeClr>
            </a:lnRef>
            <a:fillRef idx="1">
              <a:schemeClr val="accent6">
                <a:tint val="40000"/>
                <a:hueOff val="0"/>
                <a:satOff val="0"/>
                <a:lumOff val="0"/>
                <a:alphaOff val="0"/>
              </a:schemeClr>
            </a:fillRef>
            <a:effectRef idx="0">
              <a:schemeClr val="accent6">
                <a:tint val="40000"/>
                <a:hueOff val="0"/>
                <a:satOff val="0"/>
                <a:lumOff val="0"/>
                <a:alphaOff val="0"/>
              </a:schemeClr>
            </a:effectRef>
            <a:fontRef idx="minor">
              <a:schemeClr val="dk1">
                <a:hueOff val="0"/>
                <a:satOff val="0"/>
                <a:lumOff val="0"/>
                <a:alphaOff val="0"/>
              </a:schemeClr>
            </a:fontRef>
          </p:style>
        </p:sp>
        <p:sp>
          <p:nvSpPr>
            <p:cNvPr id="19" name="Rectangle 18" descr="Bug spray">
              <a:extLst>
                <a:ext uri="{FF2B5EF4-FFF2-40B4-BE49-F238E27FC236}">
                  <a16:creationId xmlns:a16="http://schemas.microsoft.com/office/drawing/2014/main" id="{EEB96952-650A-30A4-2611-BF048DB56FE2}"/>
                </a:ext>
              </a:extLst>
            </p:cNvPr>
            <p:cNvSpPr/>
            <p:nvPr/>
          </p:nvSpPr>
          <p:spPr>
            <a:xfrm>
              <a:off x="9551669" y="2976928"/>
              <a:ext cx="350784" cy="350784"/>
            </a:xfrm>
            <a:prstGeom prst="rect">
              <a:avLst/>
            </a:prstGeom>
            <a: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grpSp>
      <p:grpSp>
        <p:nvGrpSpPr>
          <p:cNvPr id="27" name="Group 26">
            <a:extLst>
              <a:ext uri="{FF2B5EF4-FFF2-40B4-BE49-F238E27FC236}">
                <a16:creationId xmlns:a16="http://schemas.microsoft.com/office/drawing/2014/main" id="{BEE3B910-9462-27BA-AB26-B5BFC3E4EAAD}"/>
              </a:ext>
            </a:extLst>
          </p:cNvPr>
          <p:cNvGrpSpPr/>
          <p:nvPr/>
        </p:nvGrpSpPr>
        <p:grpSpPr>
          <a:xfrm>
            <a:off x="7515761" y="5945807"/>
            <a:ext cx="604800" cy="604800"/>
            <a:chOff x="4522153" y="4372436"/>
            <a:chExt cx="604800" cy="604800"/>
          </a:xfrm>
        </p:grpSpPr>
        <p:sp>
          <p:nvSpPr>
            <p:cNvPr id="20" name="Oval 19">
              <a:extLst>
                <a:ext uri="{FF2B5EF4-FFF2-40B4-BE49-F238E27FC236}">
                  <a16:creationId xmlns:a16="http://schemas.microsoft.com/office/drawing/2014/main" id="{B3E3AC23-D857-CEB7-EFB2-37FCD5B74104}"/>
                </a:ext>
              </a:extLst>
            </p:cNvPr>
            <p:cNvSpPr/>
            <p:nvPr/>
          </p:nvSpPr>
          <p:spPr>
            <a:xfrm>
              <a:off x="4522153" y="4372436"/>
              <a:ext cx="604800" cy="604800"/>
            </a:xfrm>
            <a:prstGeom prst="ellipse">
              <a:avLst/>
            </a:prstGeom>
          </p:spPr>
          <p:style>
            <a:lnRef idx="0">
              <a:schemeClr val="accent6">
                <a:hueOff val="0"/>
                <a:satOff val="0"/>
                <a:lumOff val="0"/>
                <a:alphaOff val="0"/>
              </a:schemeClr>
            </a:lnRef>
            <a:fillRef idx="1">
              <a:schemeClr val="accent6">
                <a:tint val="40000"/>
                <a:hueOff val="0"/>
                <a:satOff val="0"/>
                <a:lumOff val="0"/>
                <a:alphaOff val="0"/>
              </a:schemeClr>
            </a:fillRef>
            <a:effectRef idx="0">
              <a:schemeClr val="accent6">
                <a:tint val="40000"/>
                <a:hueOff val="0"/>
                <a:satOff val="0"/>
                <a:lumOff val="0"/>
                <a:alphaOff val="0"/>
              </a:schemeClr>
            </a:effectRef>
            <a:fontRef idx="minor">
              <a:schemeClr val="dk1">
                <a:hueOff val="0"/>
                <a:satOff val="0"/>
                <a:lumOff val="0"/>
                <a:alphaOff val="0"/>
              </a:schemeClr>
            </a:fontRef>
          </p:style>
        </p:sp>
        <p:sp>
          <p:nvSpPr>
            <p:cNvPr id="21" name="Rectangle 20" descr="Thermometer">
              <a:extLst>
                <a:ext uri="{FF2B5EF4-FFF2-40B4-BE49-F238E27FC236}">
                  <a16:creationId xmlns:a16="http://schemas.microsoft.com/office/drawing/2014/main" id="{0BEF932D-120C-EB10-E34C-5A28B888E77F}"/>
                </a:ext>
              </a:extLst>
            </p:cNvPr>
            <p:cNvSpPr/>
            <p:nvPr/>
          </p:nvSpPr>
          <p:spPr>
            <a:xfrm>
              <a:off x="4649162" y="4499450"/>
              <a:ext cx="350784" cy="350784"/>
            </a:xfrm>
            <a:prstGeom prst="rect">
              <a:avLst/>
            </a:prstGeom>
            <a: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grpSp>
    </p:spTree>
    <p:extLst>
      <p:ext uri="{BB962C8B-B14F-4D97-AF65-F5344CB8AC3E}">
        <p14:creationId xmlns:p14="http://schemas.microsoft.com/office/powerpoint/2010/main" val="2042001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90E971-D4D6-0744-535D-67CA76D38499}"/>
              </a:ext>
            </a:extLst>
          </p:cNvPr>
          <p:cNvSpPr>
            <a:spLocks noGrp="1"/>
          </p:cNvSpPr>
          <p:nvPr>
            <p:ph type="sldNum" sz="quarter" idx="12"/>
          </p:nvPr>
        </p:nvSpPr>
        <p:spPr/>
        <p:txBody>
          <a:bodyPr/>
          <a:lstStyle/>
          <a:p>
            <a:fld id="{4FAB73BC-B049-4115-A692-8D63A059BFB8}" type="slidenum">
              <a:rPr lang="en-US" smtClean="0"/>
              <a:t>26</a:t>
            </a:fld>
            <a:endParaRPr lang="en-US" dirty="0"/>
          </a:p>
        </p:txBody>
      </p:sp>
      <p:sp>
        <p:nvSpPr>
          <p:cNvPr id="4" name="Title 1">
            <a:extLst>
              <a:ext uri="{FF2B5EF4-FFF2-40B4-BE49-F238E27FC236}">
                <a16:creationId xmlns:a16="http://schemas.microsoft.com/office/drawing/2014/main" id="{36749758-2307-9655-0378-048A203097B8}"/>
              </a:ext>
            </a:extLst>
          </p:cNvPr>
          <p:cNvSpPr txBox="1">
            <a:spLocks/>
          </p:cNvSpPr>
          <p:nvPr/>
        </p:nvSpPr>
        <p:spPr>
          <a:xfrm>
            <a:off x="1056132" y="364480"/>
            <a:ext cx="10058400" cy="1012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s-ES_tradnl" dirty="0"/>
              <a:t>STEP 1: 	DATA COLLECTION</a:t>
            </a:r>
            <a:endParaRPr lang="en-US" dirty="0"/>
          </a:p>
        </p:txBody>
      </p:sp>
      <p:sp>
        <p:nvSpPr>
          <p:cNvPr id="5" name="Rectangle 4" descr="Database">
            <a:extLst>
              <a:ext uri="{FF2B5EF4-FFF2-40B4-BE49-F238E27FC236}">
                <a16:creationId xmlns:a16="http://schemas.microsoft.com/office/drawing/2014/main" id="{56D5E58E-A452-9C85-65D2-5BBFD3C377F6}"/>
              </a:ext>
            </a:extLst>
          </p:cNvPr>
          <p:cNvSpPr/>
          <p:nvPr/>
        </p:nvSpPr>
        <p:spPr>
          <a:xfrm>
            <a:off x="3054542" y="502320"/>
            <a:ext cx="737226" cy="73722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pic>
        <p:nvPicPr>
          <p:cNvPr id="3" name="Picture 2">
            <a:extLst>
              <a:ext uri="{FF2B5EF4-FFF2-40B4-BE49-F238E27FC236}">
                <a16:creationId xmlns:a16="http://schemas.microsoft.com/office/drawing/2014/main" id="{A4A44702-8DAE-4CA2-120E-F84B7D3DB468}"/>
              </a:ext>
            </a:extLst>
          </p:cNvPr>
          <p:cNvPicPr>
            <a:picLocks noChangeAspect="1"/>
          </p:cNvPicPr>
          <p:nvPr/>
        </p:nvPicPr>
        <p:blipFill rotWithShape="1">
          <a:blip r:embed="rId6">
            <a:grayscl/>
          </a:blip>
          <a:srcRect l="53526" t="33518" b="33534"/>
          <a:stretch/>
        </p:blipFill>
        <p:spPr>
          <a:xfrm>
            <a:off x="5923726" y="3821059"/>
            <a:ext cx="4320209" cy="2266621"/>
          </a:xfrm>
          <a:prstGeom prst="rect">
            <a:avLst/>
          </a:prstGeom>
        </p:spPr>
      </p:pic>
      <p:pic>
        <p:nvPicPr>
          <p:cNvPr id="7" name="Picture 6">
            <a:extLst>
              <a:ext uri="{FF2B5EF4-FFF2-40B4-BE49-F238E27FC236}">
                <a16:creationId xmlns:a16="http://schemas.microsoft.com/office/drawing/2014/main" id="{78610DB6-44AB-B4B6-3718-02C568DA7C8E}"/>
              </a:ext>
            </a:extLst>
          </p:cNvPr>
          <p:cNvPicPr>
            <a:picLocks noChangeAspect="1"/>
          </p:cNvPicPr>
          <p:nvPr/>
        </p:nvPicPr>
        <p:blipFill rotWithShape="1">
          <a:blip r:embed="rId6">
            <a:grayscl/>
          </a:blip>
          <a:srcRect r="53526" b="33534"/>
          <a:stretch/>
        </p:blipFill>
        <p:spPr>
          <a:xfrm>
            <a:off x="1750443" y="1515227"/>
            <a:ext cx="4226292" cy="4572455"/>
          </a:xfrm>
          <a:prstGeom prst="rect">
            <a:avLst/>
          </a:prstGeom>
        </p:spPr>
      </p:pic>
      <p:pic>
        <p:nvPicPr>
          <p:cNvPr id="6" name="Picture 5">
            <a:extLst>
              <a:ext uri="{FF2B5EF4-FFF2-40B4-BE49-F238E27FC236}">
                <a16:creationId xmlns:a16="http://schemas.microsoft.com/office/drawing/2014/main" id="{D95FC016-045F-C9FC-5C48-71B1B2B7C84E}"/>
              </a:ext>
            </a:extLst>
          </p:cNvPr>
          <p:cNvPicPr>
            <a:picLocks noChangeAspect="1"/>
          </p:cNvPicPr>
          <p:nvPr/>
        </p:nvPicPr>
        <p:blipFill rotWithShape="1">
          <a:blip r:embed="rId6">
            <a:grayscl/>
          </a:blip>
          <a:srcRect t="67516" r="53368" b="-1397"/>
          <a:stretch/>
        </p:blipFill>
        <p:spPr>
          <a:xfrm>
            <a:off x="5976735" y="1470918"/>
            <a:ext cx="4380091" cy="2407416"/>
          </a:xfrm>
          <a:prstGeom prst="rect">
            <a:avLst/>
          </a:prstGeom>
        </p:spPr>
      </p:pic>
      <p:pic>
        <p:nvPicPr>
          <p:cNvPr id="11" name="Picture 10">
            <a:extLst>
              <a:ext uri="{FF2B5EF4-FFF2-40B4-BE49-F238E27FC236}">
                <a16:creationId xmlns:a16="http://schemas.microsoft.com/office/drawing/2014/main" id="{A68F960F-2A33-FFEE-F9AD-56DB964F6CC7}"/>
              </a:ext>
            </a:extLst>
          </p:cNvPr>
          <p:cNvPicPr>
            <a:picLocks noChangeAspect="1"/>
          </p:cNvPicPr>
          <p:nvPr/>
        </p:nvPicPr>
        <p:blipFill rotWithShape="1">
          <a:blip r:embed="rId6">
            <a:grayscl/>
          </a:blip>
          <a:srcRect l="53526" b="67052"/>
          <a:stretch/>
        </p:blipFill>
        <p:spPr>
          <a:xfrm>
            <a:off x="3650730" y="2549908"/>
            <a:ext cx="4320209" cy="2266621"/>
          </a:xfrm>
          <a:prstGeom prst="rect">
            <a:avLst/>
          </a:prstGeom>
        </p:spPr>
      </p:pic>
    </p:spTree>
    <p:extLst>
      <p:ext uri="{BB962C8B-B14F-4D97-AF65-F5344CB8AC3E}">
        <p14:creationId xmlns:p14="http://schemas.microsoft.com/office/powerpoint/2010/main" val="163405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90E971-D4D6-0744-535D-67CA76D38499}"/>
              </a:ext>
            </a:extLst>
          </p:cNvPr>
          <p:cNvSpPr>
            <a:spLocks noGrp="1"/>
          </p:cNvSpPr>
          <p:nvPr>
            <p:ph type="sldNum" sz="quarter" idx="12"/>
          </p:nvPr>
        </p:nvSpPr>
        <p:spPr/>
        <p:txBody>
          <a:bodyPr/>
          <a:lstStyle/>
          <a:p>
            <a:fld id="{4FAB73BC-B049-4115-A692-8D63A059BFB8}" type="slidenum">
              <a:rPr lang="en-US" smtClean="0"/>
              <a:t>27</a:t>
            </a:fld>
            <a:endParaRPr lang="en-US" dirty="0"/>
          </a:p>
        </p:txBody>
      </p:sp>
      <p:sp>
        <p:nvSpPr>
          <p:cNvPr id="4" name="Title 1">
            <a:extLst>
              <a:ext uri="{FF2B5EF4-FFF2-40B4-BE49-F238E27FC236}">
                <a16:creationId xmlns:a16="http://schemas.microsoft.com/office/drawing/2014/main" id="{36749758-2307-9655-0378-048A203097B8}"/>
              </a:ext>
            </a:extLst>
          </p:cNvPr>
          <p:cNvSpPr txBox="1">
            <a:spLocks/>
          </p:cNvSpPr>
          <p:nvPr/>
        </p:nvSpPr>
        <p:spPr>
          <a:xfrm>
            <a:off x="1056132" y="364480"/>
            <a:ext cx="10058400" cy="1012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s-ES_tradnl" dirty="0"/>
              <a:t>STEP 1: 	DATA COLLECTION</a:t>
            </a:r>
            <a:endParaRPr lang="en-US" dirty="0"/>
          </a:p>
        </p:txBody>
      </p:sp>
      <p:sp>
        <p:nvSpPr>
          <p:cNvPr id="5" name="Rectangle 4" descr="Database">
            <a:extLst>
              <a:ext uri="{FF2B5EF4-FFF2-40B4-BE49-F238E27FC236}">
                <a16:creationId xmlns:a16="http://schemas.microsoft.com/office/drawing/2014/main" id="{56D5E58E-A452-9C85-65D2-5BBFD3C377F6}"/>
              </a:ext>
            </a:extLst>
          </p:cNvPr>
          <p:cNvSpPr/>
          <p:nvPr/>
        </p:nvSpPr>
        <p:spPr>
          <a:xfrm>
            <a:off x="3054542" y="502320"/>
            <a:ext cx="737226" cy="73722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grpSp>
        <p:nvGrpSpPr>
          <p:cNvPr id="15" name="Group 14">
            <a:extLst>
              <a:ext uri="{FF2B5EF4-FFF2-40B4-BE49-F238E27FC236}">
                <a16:creationId xmlns:a16="http://schemas.microsoft.com/office/drawing/2014/main" id="{16139E60-F7CE-A8C5-44A8-51EC66B9AB44}"/>
              </a:ext>
            </a:extLst>
          </p:cNvPr>
          <p:cNvGrpSpPr/>
          <p:nvPr/>
        </p:nvGrpSpPr>
        <p:grpSpPr>
          <a:xfrm>
            <a:off x="1913088" y="1515227"/>
            <a:ext cx="7891772" cy="4686155"/>
            <a:chOff x="2301837" y="1321064"/>
            <a:chExt cx="7891772" cy="4686155"/>
          </a:xfrm>
        </p:grpSpPr>
        <p:pic>
          <p:nvPicPr>
            <p:cNvPr id="9" name="Picture 8">
              <a:extLst>
                <a:ext uri="{FF2B5EF4-FFF2-40B4-BE49-F238E27FC236}">
                  <a16:creationId xmlns:a16="http://schemas.microsoft.com/office/drawing/2014/main" id="{5DE56721-6D67-FF30-4354-F2CA20B08756}"/>
                </a:ext>
              </a:extLst>
            </p:cNvPr>
            <p:cNvPicPr>
              <a:picLocks noChangeAspect="1"/>
            </p:cNvPicPr>
            <p:nvPr/>
          </p:nvPicPr>
          <p:blipFill rotWithShape="1">
            <a:blip r:embed="rId6"/>
            <a:srcRect b="37089"/>
            <a:stretch/>
          </p:blipFill>
          <p:spPr>
            <a:xfrm>
              <a:off x="2301837" y="1321064"/>
              <a:ext cx="7891772" cy="4183029"/>
            </a:xfrm>
            <a:prstGeom prst="rect">
              <a:avLst/>
            </a:prstGeom>
          </p:spPr>
        </p:pic>
        <p:sp>
          <p:nvSpPr>
            <p:cNvPr id="10" name="TextBox 9">
              <a:extLst>
                <a:ext uri="{FF2B5EF4-FFF2-40B4-BE49-F238E27FC236}">
                  <a16:creationId xmlns:a16="http://schemas.microsoft.com/office/drawing/2014/main" id="{BA9242CE-C820-19C7-D4AD-B253E9043FF0}"/>
                </a:ext>
              </a:extLst>
            </p:cNvPr>
            <p:cNvSpPr txBox="1"/>
            <p:nvPr/>
          </p:nvSpPr>
          <p:spPr>
            <a:xfrm>
              <a:off x="4929809" y="5513912"/>
              <a:ext cx="929165" cy="276999"/>
            </a:xfrm>
            <a:prstGeom prst="rect">
              <a:avLst/>
            </a:prstGeom>
            <a:noFill/>
          </p:spPr>
          <p:txBody>
            <a:bodyPr wrap="none" rtlCol="0">
              <a:spAutoFit/>
            </a:bodyPr>
            <a:lstStyle/>
            <a:p>
              <a:r>
                <a:rPr lang="es-ES_tradnl" sz="1200" dirty="0">
                  <a:latin typeface="Calibri Light" panose="020F0302020204030204" pitchFamily="34" charset="0"/>
                  <a:cs typeface="Calibri Light" panose="020F0302020204030204" pitchFamily="34" charset="0"/>
                </a:rPr>
                <a:t>hg/</a:t>
              </a:r>
              <a:r>
                <a:rPr lang="es-ES_tradnl" sz="1200" dirty="0" err="1">
                  <a:latin typeface="Calibri Light" panose="020F0302020204030204" pitchFamily="34" charset="0"/>
                  <a:cs typeface="Calibri Light" panose="020F0302020204030204" pitchFamily="34" charset="0"/>
                </a:rPr>
                <a:t>ha_yield</a:t>
              </a:r>
              <a:endParaRPr lang="en-GB" sz="1200" dirty="0">
                <a:latin typeface="Calibri Light" panose="020F0302020204030204" pitchFamily="34" charset="0"/>
                <a:cs typeface="Calibri Light" panose="020F0302020204030204" pitchFamily="34" charset="0"/>
              </a:endParaRPr>
            </a:p>
          </p:txBody>
        </p:sp>
        <p:sp>
          <p:nvSpPr>
            <p:cNvPr id="12" name="TextBox 11">
              <a:extLst>
                <a:ext uri="{FF2B5EF4-FFF2-40B4-BE49-F238E27FC236}">
                  <a16:creationId xmlns:a16="http://schemas.microsoft.com/office/drawing/2014/main" id="{28CAB2EA-69BC-5485-0399-92E26D2E4BC0}"/>
                </a:ext>
              </a:extLst>
            </p:cNvPr>
            <p:cNvSpPr txBox="1"/>
            <p:nvPr/>
          </p:nvSpPr>
          <p:spPr>
            <a:xfrm>
              <a:off x="5858974" y="5545554"/>
              <a:ext cx="1235979" cy="461665"/>
            </a:xfrm>
            <a:prstGeom prst="rect">
              <a:avLst/>
            </a:prstGeom>
            <a:noFill/>
          </p:spPr>
          <p:txBody>
            <a:bodyPr wrap="none" rtlCol="0">
              <a:spAutoFit/>
            </a:bodyPr>
            <a:lstStyle/>
            <a:p>
              <a:pPr algn="ctr"/>
              <a:r>
                <a:rPr lang="es-ES_tradnl" sz="1200" dirty="0" err="1">
                  <a:latin typeface="Calibri Light" panose="020F0302020204030204" pitchFamily="34" charset="0"/>
                  <a:cs typeface="Calibri Light" panose="020F0302020204030204" pitchFamily="34" charset="0"/>
                </a:rPr>
                <a:t>average_rain_fall</a:t>
              </a:r>
              <a:endParaRPr lang="es-ES_tradnl" sz="1200" dirty="0">
                <a:latin typeface="Calibri Light" panose="020F0302020204030204" pitchFamily="34" charset="0"/>
                <a:cs typeface="Calibri Light" panose="020F0302020204030204" pitchFamily="34" charset="0"/>
              </a:endParaRPr>
            </a:p>
            <a:p>
              <a:pPr algn="ctr"/>
              <a:r>
                <a:rPr lang="es-ES_tradnl" sz="1200" dirty="0">
                  <a:latin typeface="Calibri Light" panose="020F0302020204030204" pitchFamily="34" charset="0"/>
                  <a:cs typeface="Calibri Light" panose="020F0302020204030204" pitchFamily="34" charset="0"/>
                </a:rPr>
                <a:t>_</a:t>
              </a:r>
              <a:r>
                <a:rPr lang="es-ES_tradnl" sz="1200" dirty="0" err="1">
                  <a:latin typeface="Calibri Light" panose="020F0302020204030204" pitchFamily="34" charset="0"/>
                  <a:cs typeface="Calibri Light" panose="020F0302020204030204" pitchFamily="34" charset="0"/>
                </a:rPr>
                <a:t>mm_per_year</a:t>
              </a:r>
              <a:endParaRPr lang="en-GB" sz="1200" dirty="0">
                <a:latin typeface="Calibri Light" panose="020F0302020204030204" pitchFamily="34" charset="0"/>
                <a:cs typeface="Calibri Light" panose="020F0302020204030204" pitchFamily="34" charset="0"/>
              </a:endParaRPr>
            </a:p>
          </p:txBody>
        </p:sp>
        <p:sp>
          <p:nvSpPr>
            <p:cNvPr id="13" name="TextBox 12">
              <a:extLst>
                <a:ext uri="{FF2B5EF4-FFF2-40B4-BE49-F238E27FC236}">
                  <a16:creationId xmlns:a16="http://schemas.microsoft.com/office/drawing/2014/main" id="{B19CD4F2-C300-B882-3893-43840F0F352D}"/>
                </a:ext>
              </a:extLst>
            </p:cNvPr>
            <p:cNvSpPr txBox="1"/>
            <p:nvPr/>
          </p:nvSpPr>
          <p:spPr>
            <a:xfrm>
              <a:off x="7090373" y="5535735"/>
              <a:ext cx="873701" cy="461665"/>
            </a:xfrm>
            <a:prstGeom prst="rect">
              <a:avLst/>
            </a:prstGeom>
            <a:noFill/>
          </p:spPr>
          <p:txBody>
            <a:bodyPr wrap="none" rtlCol="0">
              <a:spAutoFit/>
            </a:bodyPr>
            <a:lstStyle/>
            <a:p>
              <a:r>
                <a:rPr lang="es-ES_tradnl" sz="1200" dirty="0" err="1">
                  <a:latin typeface="Calibri Light" panose="020F0302020204030204" pitchFamily="34" charset="0"/>
                  <a:cs typeface="Calibri Light" panose="020F0302020204030204" pitchFamily="34" charset="0"/>
                </a:rPr>
                <a:t>pesticides</a:t>
              </a:r>
              <a:r>
                <a:rPr lang="es-ES_tradnl" sz="1200" dirty="0">
                  <a:latin typeface="Calibri Light" panose="020F0302020204030204" pitchFamily="34" charset="0"/>
                  <a:cs typeface="Calibri Light" panose="020F0302020204030204" pitchFamily="34" charset="0"/>
                </a:rPr>
                <a:t>_</a:t>
              </a:r>
            </a:p>
            <a:p>
              <a:pPr algn="ctr"/>
              <a:r>
                <a:rPr lang="es-ES_tradnl" sz="1200" dirty="0" err="1">
                  <a:latin typeface="Calibri Light" panose="020F0302020204030204" pitchFamily="34" charset="0"/>
                  <a:cs typeface="Calibri Light" panose="020F0302020204030204" pitchFamily="34" charset="0"/>
                </a:rPr>
                <a:t>tonnes</a:t>
              </a:r>
              <a:endParaRPr lang="en-GB" sz="1200" dirty="0">
                <a:latin typeface="Calibri Light" panose="020F0302020204030204" pitchFamily="34" charset="0"/>
                <a:cs typeface="Calibri Light" panose="020F0302020204030204" pitchFamily="34" charset="0"/>
              </a:endParaRPr>
            </a:p>
          </p:txBody>
        </p:sp>
        <p:sp>
          <p:nvSpPr>
            <p:cNvPr id="14" name="TextBox 13">
              <a:extLst>
                <a:ext uri="{FF2B5EF4-FFF2-40B4-BE49-F238E27FC236}">
                  <a16:creationId xmlns:a16="http://schemas.microsoft.com/office/drawing/2014/main" id="{6AE0DE4E-2764-88EE-897E-275E67E3F660}"/>
                </a:ext>
              </a:extLst>
            </p:cNvPr>
            <p:cNvSpPr txBox="1"/>
            <p:nvPr/>
          </p:nvSpPr>
          <p:spPr>
            <a:xfrm>
              <a:off x="8135175" y="5489568"/>
              <a:ext cx="795474" cy="276999"/>
            </a:xfrm>
            <a:prstGeom prst="rect">
              <a:avLst/>
            </a:prstGeom>
            <a:noFill/>
          </p:spPr>
          <p:txBody>
            <a:bodyPr wrap="none" rtlCol="0">
              <a:spAutoFit/>
            </a:bodyPr>
            <a:lstStyle/>
            <a:p>
              <a:r>
                <a:rPr lang="es-ES_tradnl" sz="1200" dirty="0" err="1">
                  <a:latin typeface="Calibri Light" panose="020F0302020204030204" pitchFamily="34" charset="0"/>
                  <a:cs typeface="Calibri Light" panose="020F0302020204030204" pitchFamily="34" charset="0"/>
                </a:rPr>
                <a:t>avg_temp</a:t>
              </a:r>
              <a:endParaRPr lang="en-GB" sz="1200" dirty="0">
                <a:latin typeface="Calibri Light" panose="020F0302020204030204" pitchFamily="34" charset="0"/>
                <a:cs typeface="Calibri Light" panose="020F0302020204030204" pitchFamily="34" charset="0"/>
              </a:endParaRPr>
            </a:p>
          </p:txBody>
        </p:sp>
      </p:grpSp>
    </p:spTree>
    <p:extLst>
      <p:ext uri="{BB962C8B-B14F-4D97-AF65-F5344CB8AC3E}">
        <p14:creationId xmlns:p14="http://schemas.microsoft.com/office/powerpoint/2010/main" val="1252573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90E971-D4D6-0744-535D-67CA76D38499}"/>
              </a:ext>
            </a:extLst>
          </p:cNvPr>
          <p:cNvSpPr>
            <a:spLocks noGrp="1"/>
          </p:cNvSpPr>
          <p:nvPr>
            <p:ph type="sldNum" sz="quarter" idx="12"/>
          </p:nvPr>
        </p:nvSpPr>
        <p:spPr/>
        <p:txBody>
          <a:bodyPr/>
          <a:lstStyle/>
          <a:p>
            <a:fld id="{4FAB73BC-B049-4115-A692-8D63A059BFB8}" type="slidenum">
              <a:rPr lang="en-US" smtClean="0"/>
              <a:t>28</a:t>
            </a:fld>
            <a:endParaRPr lang="en-US" dirty="0"/>
          </a:p>
        </p:txBody>
      </p:sp>
      <p:sp>
        <p:nvSpPr>
          <p:cNvPr id="4" name="Title 1">
            <a:extLst>
              <a:ext uri="{FF2B5EF4-FFF2-40B4-BE49-F238E27FC236}">
                <a16:creationId xmlns:a16="http://schemas.microsoft.com/office/drawing/2014/main" id="{36749758-2307-9655-0378-048A203097B8}"/>
              </a:ext>
            </a:extLst>
          </p:cNvPr>
          <p:cNvSpPr txBox="1">
            <a:spLocks/>
          </p:cNvSpPr>
          <p:nvPr/>
        </p:nvSpPr>
        <p:spPr>
          <a:xfrm>
            <a:off x="1056132" y="364480"/>
            <a:ext cx="10058400" cy="1012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s-ES_tradnl" dirty="0"/>
              <a:t>STEP 1: 	DATA COLLECTION</a:t>
            </a:r>
            <a:endParaRPr lang="en-US" dirty="0"/>
          </a:p>
        </p:txBody>
      </p:sp>
      <p:sp>
        <p:nvSpPr>
          <p:cNvPr id="5" name="Rectangle 4" descr="Database">
            <a:extLst>
              <a:ext uri="{FF2B5EF4-FFF2-40B4-BE49-F238E27FC236}">
                <a16:creationId xmlns:a16="http://schemas.microsoft.com/office/drawing/2014/main" id="{56D5E58E-A452-9C85-65D2-5BBFD3C377F6}"/>
              </a:ext>
            </a:extLst>
          </p:cNvPr>
          <p:cNvSpPr/>
          <p:nvPr/>
        </p:nvSpPr>
        <p:spPr>
          <a:xfrm>
            <a:off x="3054542" y="502320"/>
            <a:ext cx="737226" cy="73722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pic>
        <p:nvPicPr>
          <p:cNvPr id="13" name="Picture 12">
            <a:extLst>
              <a:ext uri="{FF2B5EF4-FFF2-40B4-BE49-F238E27FC236}">
                <a16:creationId xmlns:a16="http://schemas.microsoft.com/office/drawing/2014/main" id="{07CFE7CC-0A30-3EFB-6295-BBEEE54F8BCD}"/>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Lst>
          </a:blip>
          <a:stretch>
            <a:fillRect/>
          </a:stretch>
        </p:blipFill>
        <p:spPr>
          <a:xfrm>
            <a:off x="2314471" y="1488422"/>
            <a:ext cx="7563057" cy="4712740"/>
          </a:xfrm>
          <a:prstGeom prst="rect">
            <a:avLst/>
          </a:prstGeom>
        </p:spPr>
      </p:pic>
    </p:spTree>
    <p:extLst>
      <p:ext uri="{BB962C8B-B14F-4D97-AF65-F5344CB8AC3E}">
        <p14:creationId xmlns:p14="http://schemas.microsoft.com/office/powerpoint/2010/main" val="1128199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90E971-D4D6-0744-535D-67CA76D38499}"/>
              </a:ext>
            </a:extLst>
          </p:cNvPr>
          <p:cNvSpPr>
            <a:spLocks noGrp="1"/>
          </p:cNvSpPr>
          <p:nvPr>
            <p:ph type="sldNum" sz="quarter" idx="12"/>
          </p:nvPr>
        </p:nvSpPr>
        <p:spPr/>
        <p:txBody>
          <a:bodyPr/>
          <a:lstStyle/>
          <a:p>
            <a:fld id="{4FAB73BC-B049-4115-A692-8D63A059BFB8}" type="slidenum">
              <a:rPr lang="en-US" smtClean="0"/>
              <a:t>29</a:t>
            </a:fld>
            <a:endParaRPr lang="en-US" dirty="0"/>
          </a:p>
        </p:txBody>
      </p:sp>
      <p:sp>
        <p:nvSpPr>
          <p:cNvPr id="4" name="Title 1">
            <a:extLst>
              <a:ext uri="{FF2B5EF4-FFF2-40B4-BE49-F238E27FC236}">
                <a16:creationId xmlns:a16="http://schemas.microsoft.com/office/drawing/2014/main" id="{36749758-2307-9655-0378-048A203097B8}"/>
              </a:ext>
            </a:extLst>
          </p:cNvPr>
          <p:cNvSpPr txBox="1">
            <a:spLocks/>
          </p:cNvSpPr>
          <p:nvPr/>
        </p:nvSpPr>
        <p:spPr>
          <a:xfrm>
            <a:off x="1056132" y="364480"/>
            <a:ext cx="10058400" cy="1012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s-ES_tradnl" dirty="0"/>
              <a:t>STEP 2: 	MODEL SELECTION</a:t>
            </a:r>
            <a:endParaRPr lang="en-US" dirty="0"/>
          </a:p>
        </p:txBody>
      </p:sp>
      <p:sp>
        <p:nvSpPr>
          <p:cNvPr id="6" name="Rectangle 5" descr="Checkmark">
            <a:extLst>
              <a:ext uri="{FF2B5EF4-FFF2-40B4-BE49-F238E27FC236}">
                <a16:creationId xmlns:a16="http://schemas.microsoft.com/office/drawing/2014/main" id="{02253B50-6099-57E5-25D1-47AFBD6C3643}"/>
              </a:ext>
            </a:extLst>
          </p:cNvPr>
          <p:cNvSpPr/>
          <p:nvPr/>
        </p:nvSpPr>
        <p:spPr>
          <a:xfrm>
            <a:off x="3030485" y="502320"/>
            <a:ext cx="737226" cy="73722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pic>
        <p:nvPicPr>
          <p:cNvPr id="5" name="Picture 4">
            <a:extLst>
              <a:ext uri="{FF2B5EF4-FFF2-40B4-BE49-F238E27FC236}">
                <a16:creationId xmlns:a16="http://schemas.microsoft.com/office/drawing/2014/main" id="{5C0EF120-EC22-D1B2-53B3-7F1BE233DBDD}"/>
              </a:ext>
            </a:extLst>
          </p:cNvPr>
          <p:cNvPicPr>
            <a:picLocks noChangeAspect="1"/>
          </p:cNvPicPr>
          <p:nvPr/>
        </p:nvPicPr>
        <p:blipFill>
          <a:blip r:embed="rId6"/>
          <a:stretch>
            <a:fillRect/>
          </a:stretch>
        </p:blipFill>
        <p:spPr>
          <a:xfrm>
            <a:off x="1157474" y="1419608"/>
            <a:ext cx="3062928" cy="2275161"/>
          </a:xfrm>
          <a:prstGeom prst="rect">
            <a:avLst/>
          </a:prstGeom>
        </p:spPr>
      </p:pic>
      <p:sp>
        <p:nvSpPr>
          <p:cNvPr id="7" name="TextBox 6">
            <a:extLst>
              <a:ext uri="{FF2B5EF4-FFF2-40B4-BE49-F238E27FC236}">
                <a16:creationId xmlns:a16="http://schemas.microsoft.com/office/drawing/2014/main" id="{1171AE92-FBA4-4CA5-65E8-25A7F66A94D6}"/>
              </a:ext>
            </a:extLst>
          </p:cNvPr>
          <p:cNvSpPr txBox="1"/>
          <p:nvPr/>
        </p:nvSpPr>
        <p:spPr>
          <a:xfrm flipH="1">
            <a:off x="2170397" y="2416727"/>
            <a:ext cx="1927838" cy="1107996"/>
          </a:xfrm>
          <a:prstGeom prst="rect">
            <a:avLst/>
          </a:prstGeom>
          <a:noFill/>
        </p:spPr>
        <p:txBody>
          <a:bodyPr wrap="square" rtlCol="0">
            <a:spAutoFit/>
          </a:bodyPr>
          <a:lstStyle/>
          <a:p>
            <a:pPr algn="r"/>
            <a:r>
              <a:rPr lang="es-ES_tradnl" sz="1100" b="1" dirty="0" err="1">
                <a:solidFill>
                  <a:schemeClr val="accent6">
                    <a:lumMod val="75000"/>
                  </a:schemeClr>
                </a:solidFill>
              </a:rPr>
              <a:t>Random</a:t>
            </a:r>
            <a:r>
              <a:rPr lang="es-ES_tradnl" sz="1100" b="1" dirty="0">
                <a:solidFill>
                  <a:schemeClr val="accent6">
                    <a:lumMod val="75000"/>
                  </a:schemeClr>
                </a:solidFill>
              </a:rPr>
              <a:t> Forest</a:t>
            </a:r>
          </a:p>
          <a:p>
            <a:pPr algn="r"/>
            <a:r>
              <a:rPr lang="pt-BR" sz="1100" b="0" i="0" dirty="0">
                <a:solidFill>
                  <a:schemeClr val="accent6">
                    <a:lumMod val="75000"/>
                  </a:schemeClr>
                </a:solidFill>
                <a:effectLst/>
                <a:latin typeface="Consolas" panose="020B0609020204030204" pitchFamily="49" charset="0"/>
              </a:rPr>
              <a:t>Score: 0.965676</a:t>
            </a:r>
          </a:p>
          <a:p>
            <a:pPr algn="r"/>
            <a:r>
              <a:rPr lang="pt-BR" sz="1100" b="0" i="0" dirty="0">
                <a:solidFill>
                  <a:schemeClr val="accent6">
                    <a:lumMod val="75000"/>
                  </a:schemeClr>
                </a:solidFill>
                <a:effectLst/>
                <a:latin typeface="Consolas" panose="020B0609020204030204" pitchFamily="49" charset="0"/>
              </a:rPr>
              <a:t>R^2: 0.966 </a:t>
            </a:r>
          </a:p>
          <a:p>
            <a:pPr algn="r"/>
            <a:r>
              <a:rPr lang="pt-BR" sz="1100" b="0" i="0" dirty="0">
                <a:solidFill>
                  <a:schemeClr val="accent6">
                    <a:lumMod val="75000"/>
                  </a:schemeClr>
                </a:solidFill>
                <a:effectLst/>
                <a:latin typeface="Consolas" panose="020B0609020204030204" pitchFamily="49" charset="0"/>
              </a:rPr>
              <a:t>MAE: 0.122 </a:t>
            </a:r>
          </a:p>
          <a:p>
            <a:pPr algn="r"/>
            <a:r>
              <a:rPr lang="pt-BR" sz="1100" b="0" i="0" dirty="0">
                <a:solidFill>
                  <a:schemeClr val="accent6">
                    <a:lumMod val="75000"/>
                  </a:schemeClr>
                </a:solidFill>
                <a:effectLst/>
                <a:latin typeface="Consolas" panose="020B0609020204030204" pitchFamily="49" charset="0"/>
              </a:rPr>
              <a:t>MAE(%): 1.56% </a:t>
            </a:r>
            <a:br>
              <a:rPr lang="pt-BR" sz="1100" dirty="0">
                <a:solidFill>
                  <a:schemeClr val="accent6">
                    <a:lumMod val="75000"/>
                  </a:schemeClr>
                </a:solidFill>
              </a:rPr>
            </a:br>
            <a:endParaRPr lang="en-GB" sz="1100" dirty="0">
              <a:solidFill>
                <a:schemeClr val="accent6">
                  <a:lumMod val="75000"/>
                </a:schemeClr>
              </a:solidFill>
            </a:endParaRPr>
          </a:p>
        </p:txBody>
      </p:sp>
      <p:pic>
        <p:nvPicPr>
          <p:cNvPr id="9" name="Picture 8">
            <a:extLst>
              <a:ext uri="{FF2B5EF4-FFF2-40B4-BE49-F238E27FC236}">
                <a16:creationId xmlns:a16="http://schemas.microsoft.com/office/drawing/2014/main" id="{077B136D-A6D5-DFFC-C75B-545FDDA785C5}"/>
              </a:ext>
            </a:extLst>
          </p:cNvPr>
          <p:cNvPicPr>
            <a:picLocks noChangeAspect="1"/>
          </p:cNvPicPr>
          <p:nvPr/>
        </p:nvPicPr>
        <p:blipFill>
          <a:blip r:embed="rId7"/>
          <a:stretch>
            <a:fillRect/>
          </a:stretch>
        </p:blipFill>
        <p:spPr>
          <a:xfrm>
            <a:off x="4428249" y="1419608"/>
            <a:ext cx="3062929" cy="2275161"/>
          </a:xfrm>
          <a:prstGeom prst="rect">
            <a:avLst/>
          </a:prstGeom>
        </p:spPr>
      </p:pic>
      <p:sp>
        <p:nvSpPr>
          <p:cNvPr id="10" name="TextBox 9">
            <a:extLst>
              <a:ext uri="{FF2B5EF4-FFF2-40B4-BE49-F238E27FC236}">
                <a16:creationId xmlns:a16="http://schemas.microsoft.com/office/drawing/2014/main" id="{7FEA7049-7348-4436-5782-03457B3CCA0F}"/>
              </a:ext>
            </a:extLst>
          </p:cNvPr>
          <p:cNvSpPr txBox="1"/>
          <p:nvPr/>
        </p:nvSpPr>
        <p:spPr>
          <a:xfrm flipH="1">
            <a:off x="5519284" y="2288267"/>
            <a:ext cx="1927838" cy="1277273"/>
          </a:xfrm>
          <a:prstGeom prst="rect">
            <a:avLst/>
          </a:prstGeom>
          <a:noFill/>
        </p:spPr>
        <p:txBody>
          <a:bodyPr wrap="square" rtlCol="0">
            <a:spAutoFit/>
          </a:bodyPr>
          <a:lstStyle/>
          <a:p>
            <a:pPr algn="r"/>
            <a:r>
              <a:rPr lang="es-ES_tradnl" sz="1100" b="1" dirty="0">
                <a:solidFill>
                  <a:schemeClr val="accent6">
                    <a:lumMod val="75000"/>
                  </a:schemeClr>
                </a:solidFill>
              </a:rPr>
              <a:t>SVM</a:t>
            </a:r>
          </a:p>
          <a:p>
            <a:pPr algn="r"/>
            <a:r>
              <a:rPr lang="pt-BR" sz="1100" b="0" i="0" dirty="0">
                <a:solidFill>
                  <a:schemeClr val="accent6">
                    <a:lumMod val="75000"/>
                  </a:schemeClr>
                </a:solidFill>
                <a:effectLst/>
                <a:latin typeface="Consolas" panose="020B0609020204030204" pitchFamily="49" charset="0"/>
              </a:rPr>
              <a:t>Score: 0.957</a:t>
            </a:r>
          </a:p>
          <a:p>
            <a:pPr algn="r"/>
            <a:r>
              <a:rPr lang="pt-BR" sz="1100" b="0" i="0" dirty="0">
                <a:solidFill>
                  <a:schemeClr val="accent6">
                    <a:lumMod val="75000"/>
                  </a:schemeClr>
                </a:solidFill>
                <a:effectLst/>
                <a:latin typeface="Consolas" panose="020B0609020204030204" pitchFamily="49" charset="0"/>
              </a:rPr>
              <a:t>R^2: 0.957</a:t>
            </a:r>
          </a:p>
          <a:p>
            <a:pPr algn="r"/>
            <a:r>
              <a:rPr lang="pt-BR" sz="1100" b="0" i="0" dirty="0">
                <a:solidFill>
                  <a:schemeClr val="accent6">
                    <a:lumMod val="75000"/>
                  </a:schemeClr>
                </a:solidFill>
                <a:effectLst/>
                <a:latin typeface="Consolas" panose="020B0609020204030204" pitchFamily="49" charset="0"/>
              </a:rPr>
              <a:t>MAE: 0.145</a:t>
            </a:r>
          </a:p>
          <a:p>
            <a:pPr algn="r"/>
            <a:r>
              <a:rPr lang="pt-BR" sz="1100" b="0" i="0" dirty="0">
                <a:solidFill>
                  <a:schemeClr val="accent6">
                    <a:lumMod val="75000"/>
                  </a:schemeClr>
                </a:solidFill>
                <a:effectLst/>
                <a:latin typeface="Consolas" panose="020B0609020204030204" pitchFamily="49" charset="0"/>
              </a:rPr>
              <a:t>MAE(%): 1.86%</a:t>
            </a:r>
          </a:p>
          <a:p>
            <a:pPr algn="r"/>
            <a:br>
              <a:rPr lang="pt-BR" sz="1100" dirty="0">
                <a:solidFill>
                  <a:schemeClr val="accent6">
                    <a:lumMod val="75000"/>
                  </a:schemeClr>
                </a:solidFill>
              </a:rPr>
            </a:br>
            <a:endParaRPr lang="en-GB" sz="1100" dirty="0">
              <a:solidFill>
                <a:schemeClr val="accent6">
                  <a:lumMod val="75000"/>
                </a:schemeClr>
              </a:solidFill>
            </a:endParaRPr>
          </a:p>
        </p:txBody>
      </p:sp>
      <p:pic>
        <p:nvPicPr>
          <p:cNvPr id="12" name="Picture 11">
            <a:extLst>
              <a:ext uri="{FF2B5EF4-FFF2-40B4-BE49-F238E27FC236}">
                <a16:creationId xmlns:a16="http://schemas.microsoft.com/office/drawing/2014/main" id="{7588196C-13D8-D46C-96B1-3CEFB6296BE4}"/>
              </a:ext>
            </a:extLst>
          </p:cNvPr>
          <p:cNvPicPr>
            <a:picLocks noChangeAspect="1"/>
          </p:cNvPicPr>
          <p:nvPr/>
        </p:nvPicPr>
        <p:blipFill>
          <a:blip r:embed="rId8"/>
          <a:stretch>
            <a:fillRect/>
          </a:stretch>
        </p:blipFill>
        <p:spPr>
          <a:xfrm>
            <a:off x="7710183" y="1419608"/>
            <a:ext cx="3062928" cy="2275161"/>
          </a:xfrm>
          <a:prstGeom prst="rect">
            <a:avLst/>
          </a:prstGeom>
        </p:spPr>
      </p:pic>
      <p:sp>
        <p:nvSpPr>
          <p:cNvPr id="13" name="TextBox 12">
            <a:extLst>
              <a:ext uri="{FF2B5EF4-FFF2-40B4-BE49-F238E27FC236}">
                <a16:creationId xmlns:a16="http://schemas.microsoft.com/office/drawing/2014/main" id="{775989A3-1086-F99D-F38E-178A62BCA6C1}"/>
              </a:ext>
            </a:extLst>
          </p:cNvPr>
          <p:cNvSpPr txBox="1"/>
          <p:nvPr/>
        </p:nvSpPr>
        <p:spPr>
          <a:xfrm flipH="1">
            <a:off x="8195010" y="1453611"/>
            <a:ext cx="1927838" cy="1107996"/>
          </a:xfrm>
          <a:prstGeom prst="rect">
            <a:avLst/>
          </a:prstGeom>
          <a:noFill/>
        </p:spPr>
        <p:txBody>
          <a:bodyPr wrap="square" rtlCol="0">
            <a:spAutoFit/>
          </a:bodyPr>
          <a:lstStyle/>
          <a:p>
            <a:pPr algn="r"/>
            <a:r>
              <a:rPr lang="es-ES_tradnl" sz="1100" b="1" dirty="0" err="1">
                <a:solidFill>
                  <a:schemeClr val="accent6">
                    <a:lumMod val="75000"/>
                  </a:schemeClr>
                </a:solidFill>
              </a:rPr>
              <a:t>AdaBoost</a:t>
            </a:r>
            <a:endParaRPr lang="es-ES_tradnl" sz="1100" b="1" dirty="0">
              <a:solidFill>
                <a:schemeClr val="accent6">
                  <a:lumMod val="75000"/>
                </a:schemeClr>
              </a:solidFill>
            </a:endParaRPr>
          </a:p>
          <a:p>
            <a:pPr algn="r"/>
            <a:r>
              <a:rPr lang="pt-BR" sz="1100" b="0" i="0" dirty="0">
                <a:solidFill>
                  <a:schemeClr val="accent6">
                    <a:lumMod val="75000"/>
                  </a:schemeClr>
                </a:solidFill>
                <a:effectLst/>
                <a:latin typeface="Consolas" panose="020B0609020204030204" pitchFamily="49" charset="0"/>
              </a:rPr>
              <a:t>Score: 0.60675</a:t>
            </a:r>
          </a:p>
          <a:p>
            <a:pPr algn="r"/>
            <a:r>
              <a:rPr lang="pt-BR" sz="1100" b="0" i="0" dirty="0">
                <a:solidFill>
                  <a:schemeClr val="accent6">
                    <a:lumMod val="75000"/>
                  </a:schemeClr>
                </a:solidFill>
                <a:effectLst/>
                <a:latin typeface="Consolas" panose="020B0609020204030204" pitchFamily="49" charset="0"/>
              </a:rPr>
              <a:t>R^2: 0.607</a:t>
            </a:r>
          </a:p>
          <a:p>
            <a:pPr algn="r"/>
            <a:r>
              <a:rPr lang="pt-BR" sz="1100" b="0" i="0" dirty="0">
                <a:solidFill>
                  <a:schemeClr val="accent6">
                    <a:lumMod val="75000"/>
                  </a:schemeClr>
                </a:solidFill>
                <a:effectLst/>
                <a:latin typeface="Consolas" panose="020B0609020204030204" pitchFamily="49" charset="0"/>
              </a:rPr>
              <a:t>MAE: 0.559</a:t>
            </a:r>
          </a:p>
          <a:p>
            <a:pPr algn="r"/>
            <a:r>
              <a:rPr lang="pt-BR" sz="1100" b="0" i="0" dirty="0">
                <a:solidFill>
                  <a:schemeClr val="accent6">
                    <a:lumMod val="75000"/>
                  </a:schemeClr>
                </a:solidFill>
                <a:effectLst/>
                <a:latin typeface="Consolas" panose="020B0609020204030204" pitchFamily="49" charset="0"/>
              </a:rPr>
              <a:t>MAE(%): 7.18%</a:t>
            </a:r>
            <a:br>
              <a:rPr lang="pt-BR" sz="1100" dirty="0">
                <a:solidFill>
                  <a:schemeClr val="accent6">
                    <a:lumMod val="75000"/>
                  </a:schemeClr>
                </a:solidFill>
              </a:rPr>
            </a:br>
            <a:endParaRPr lang="en-GB" sz="1100" dirty="0">
              <a:solidFill>
                <a:schemeClr val="accent6">
                  <a:lumMod val="75000"/>
                </a:schemeClr>
              </a:solidFill>
            </a:endParaRPr>
          </a:p>
        </p:txBody>
      </p:sp>
      <p:pic>
        <p:nvPicPr>
          <p:cNvPr id="14" name="Picture 13">
            <a:extLst>
              <a:ext uri="{FF2B5EF4-FFF2-40B4-BE49-F238E27FC236}">
                <a16:creationId xmlns:a16="http://schemas.microsoft.com/office/drawing/2014/main" id="{183CF264-E015-5FDD-DDC3-A2D5DB1BA151}"/>
              </a:ext>
            </a:extLst>
          </p:cNvPr>
          <p:cNvPicPr>
            <a:picLocks noChangeAspect="1"/>
          </p:cNvPicPr>
          <p:nvPr/>
        </p:nvPicPr>
        <p:blipFill>
          <a:blip r:embed="rId9"/>
          <a:stretch>
            <a:fillRect/>
          </a:stretch>
        </p:blipFill>
        <p:spPr>
          <a:xfrm>
            <a:off x="4400443" y="3861124"/>
            <a:ext cx="3062530" cy="2274866"/>
          </a:xfrm>
          <a:prstGeom prst="rect">
            <a:avLst/>
          </a:prstGeom>
        </p:spPr>
      </p:pic>
      <p:pic>
        <p:nvPicPr>
          <p:cNvPr id="15" name="Picture 14">
            <a:extLst>
              <a:ext uri="{FF2B5EF4-FFF2-40B4-BE49-F238E27FC236}">
                <a16:creationId xmlns:a16="http://schemas.microsoft.com/office/drawing/2014/main" id="{36923D7F-A0DD-D1E3-FA14-03B686047887}"/>
              </a:ext>
            </a:extLst>
          </p:cNvPr>
          <p:cNvPicPr>
            <a:picLocks noChangeAspect="1"/>
          </p:cNvPicPr>
          <p:nvPr/>
        </p:nvPicPr>
        <p:blipFill>
          <a:blip r:embed="rId10"/>
          <a:stretch>
            <a:fillRect/>
          </a:stretch>
        </p:blipFill>
        <p:spPr>
          <a:xfrm>
            <a:off x="1181515" y="3861165"/>
            <a:ext cx="3112508" cy="2275161"/>
          </a:xfrm>
          <a:prstGeom prst="rect">
            <a:avLst/>
          </a:prstGeom>
        </p:spPr>
      </p:pic>
      <p:sp>
        <p:nvSpPr>
          <p:cNvPr id="16" name="TextBox 15">
            <a:extLst>
              <a:ext uri="{FF2B5EF4-FFF2-40B4-BE49-F238E27FC236}">
                <a16:creationId xmlns:a16="http://schemas.microsoft.com/office/drawing/2014/main" id="{89D67D27-5108-4E12-9A9F-7069084911CC}"/>
              </a:ext>
            </a:extLst>
          </p:cNvPr>
          <p:cNvSpPr txBox="1"/>
          <p:nvPr/>
        </p:nvSpPr>
        <p:spPr>
          <a:xfrm flipH="1">
            <a:off x="1796835" y="4067360"/>
            <a:ext cx="1927838" cy="1954381"/>
          </a:xfrm>
          <a:prstGeom prst="rect">
            <a:avLst/>
          </a:prstGeom>
          <a:noFill/>
        </p:spPr>
        <p:txBody>
          <a:bodyPr wrap="square" rtlCol="0">
            <a:spAutoFit/>
          </a:bodyPr>
          <a:lstStyle/>
          <a:p>
            <a:pPr algn="r"/>
            <a:r>
              <a:rPr lang="es-ES_tradnl" sz="1100" b="1" dirty="0" err="1">
                <a:solidFill>
                  <a:schemeClr val="accent6">
                    <a:lumMod val="75000"/>
                  </a:schemeClr>
                </a:solidFill>
              </a:rPr>
              <a:t>Elastic</a:t>
            </a:r>
            <a:r>
              <a:rPr lang="es-ES_tradnl" sz="1100" b="1" dirty="0">
                <a:solidFill>
                  <a:schemeClr val="accent6">
                    <a:lumMod val="75000"/>
                  </a:schemeClr>
                </a:solidFill>
              </a:rPr>
              <a:t> Net</a:t>
            </a:r>
          </a:p>
          <a:p>
            <a:pPr algn="r"/>
            <a:r>
              <a:rPr lang="pt-BR" sz="1100" b="0" i="0" dirty="0">
                <a:solidFill>
                  <a:schemeClr val="accent6">
                    <a:lumMod val="75000"/>
                  </a:schemeClr>
                </a:solidFill>
                <a:effectLst/>
                <a:latin typeface="Consolas" panose="020B0609020204030204" pitchFamily="49" charset="0"/>
              </a:rPr>
              <a:t>Score: 0.8289</a:t>
            </a:r>
          </a:p>
          <a:p>
            <a:pPr algn="r"/>
            <a:r>
              <a:rPr lang="pt-BR" sz="1100" b="0" i="0" dirty="0">
                <a:solidFill>
                  <a:schemeClr val="accent6">
                    <a:lumMod val="75000"/>
                  </a:schemeClr>
                </a:solidFill>
                <a:effectLst/>
                <a:latin typeface="Consolas" panose="020B0609020204030204" pitchFamily="49" charset="0"/>
              </a:rPr>
              <a:t>R^2: 0.829</a:t>
            </a:r>
          </a:p>
          <a:p>
            <a:pPr algn="r"/>
            <a:endParaRPr lang="en-GB" sz="1100" dirty="0">
              <a:solidFill>
                <a:schemeClr val="accent6">
                  <a:lumMod val="75000"/>
                </a:schemeClr>
              </a:solidFill>
            </a:endParaRPr>
          </a:p>
          <a:p>
            <a:pPr algn="r"/>
            <a:endParaRPr lang="en-GB" sz="1100" dirty="0">
              <a:solidFill>
                <a:schemeClr val="accent6">
                  <a:lumMod val="75000"/>
                </a:schemeClr>
              </a:solidFill>
            </a:endParaRPr>
          </a:p>
          <a:p>
            <a:pPr algn="r"/>
            <a:endParaRPr lang="en-GB" sz="1100" dirty="0">
              <a:solidFill>
                <a:schemeClr val="accent6">
                  <a:lumMod val="75000"/>
                </a:schemeClr>
              </a:solidFill>
            </a:endParaRPr>
          </a:p>
          <a:p>
            <a:pPr algn="r"/>
            <a:endParaRPr lang="en-GB" sz="1100" dirty="0">
              <a:solidFill>
                <a:schemeClr val="accent6">
                  <a:lumMod val="75000"/>
                </a:schemeClr>
              </a:solidFill>
            </a:endParaRPr>
          </a:p>
          <a:p>
            <a:pPr algn="r"/>
            <a:endParaRPr lang="en-GB" sz="1100" dirty="0">
              <a:solidFill>
                <a:schemeClr val="accent6">
                  <a:lumMod val="75000"/>
                </a:schemeClr>
              </a:solidFill>
            </a:endParaRPr>
          </a:p>
          <a:p>
            <a:pPr algn="r"/>
            <a:r>
              <a:rPr lang="pt-BR" sz="1100" b="0" i="0" dirty="0">
                <a:solidFill>
                  <a:schemeClr val="accent6">
                    <a:lumMod val="75000"/>
                  </a:schemeClr>
                </a:solidFill>
                <a:effectLst/>
                <a:latin typeface="Consolas" panose="020B0609020204030204" pitchFamily="49" charset="0"/>
              </a:rPr>
              <a:t>MAE: 0.348</a:t>
            </a:r>
          </a:p>
          <a:p>
            <a:pPr algn="r"/>
            <a:r>
              <a:rPr lang="pt-BR" sz="1100" b="0" i="0" dirty="0">
                <a:solidFill>
                  <a:schemeClr val="accent6">
                    <a:lumMod val="75000"/>
                  </a:schemeClr>
                </a:solidFill>
                <a:effectLst/>
                <a:latin typeface="Consolas" panose="020B0609020204030204" pitchFamily="49" charset="0"/>
              </a:rPr>
              <a:t>MAE(%): 4.46%</a:t>
            </a:r>
            <a:br>
              <a:rPr lang="pt-BR" sz="1100" dirty="0">
                <a:solidFill>
                  <a:schemeClr val="accent6">
                    <a:lumMod val="75000"/>
                  </a:schemeClr>
                </a:solidFill>
              </a:rPr>
            </a:br>
            <a:endParaRPr lang="en-GB" sz="1100" dirty="0">
              <a:solidFill>
                <a:schemeClr val="accent6">
                  <a:lumMod val="75000"/>
                </a:schemeClr>
              </a:solidFill>
            </a:endParaRPr>
          </a:p>
        </p:txBody>
      </p:sp>
      <p:pic>
        <p:nvPicPr>
          <p:cNvPr id="17" name="Picture 16">
            <a:extLst>
              <a:ext uri="{FF2B5EF4-FFF2-40B4-BE49-F238E27FC236}">
                <a16:creationId xmlns:a16="http://schemas.microsoft.com/office/drawing/2014/main" id="{4BEDD38B-73C8-35FF-88D3-EC44BE5BA3B1}"/>
              </a:ext>
            </a:extLst>
          </p:cNvPr>
          <p:cNvPicPr>
            <a:picLocks noChangeAspect="1"/>
          </p:cNvPicPr>
          <p:nvPr/>
        </p:nvPicPr>
        <p:blipFill>
          <a:blip r:embed="rId11"/>
          <a:stretch>
            <a:fillRect/>
          </a:stretch>
        </p:blipFill>
        <p:spPr>
          <a:xfrm>
            <a:off x="7703758" y="3861165"/>
            <a:ext cx="3040392" cy="2274825"/>
          </a:xfrm>
          <a:prstGeom prst="rect">
            <a:avLst/>
          </a:prstGeom>
        </p:spPr>
      </p:pic>
      <p:sp>
        <p:nvSpPr>
          <p:cNvPr id="18" name="TextBox 17">
            <a:extLst>
              <a:ext uri="{FF2B5EF4-FFF2-40B4-BE49-F238E27FC236}">
                <a16:creationId xmlns:a16="http://schemas.microsoft.com/office/drawing/2014/main" id="{40F5380E-DCDF-860F-F416-7342B8980D73}"/>
              </a:ext>
            </a:extLst>
          </p:cNvPr>
          <p:cNvSpPr txBox="1"/>
          <p:nvPr/>
        </p:nvSpPr>
        <p:spPr>
          <a:xfrm flipH="1">
            <a:off x="5212592" y="4727501"/>
            <a:ext cx="2208814" cy="1277273"/>
          </a:xfrm>
          <a:prstGeom prst="rect">
            <a:avLst/>
          </a:prstGeom>
          <a:noFill/>
        </p:spPr>
        <p:txBody>
          <a:bodyPr wrap="square" rtlCol="0">
            <a:spAutoFit/>
          </a:bodyPr>
          <a:lstStyle/>
          <a:p>
            <a:pPr algn="r"/>
            <a:r>
              <a:rPr lang="es-ES_tradnl" sz="1100" b="1" dirty="0" err="1">
                <a:solidFill>
                  <a:schemeClr val="accent6">
                    <a:lumMod val="75000"/>
                  </a:schemeClr>
                </a:solidFill>
              </a:rPr>
              <a:t>XGradBoost</a:t>
            </a:r>
            <a:endParaRPr lang="es-ES_tradnl" sz="1100" b="1" dirty="0">
              <a:solidFill>
                <a:schemeClr val="accent6">
                  <a:lumMod val="75000"/>
                </a:schemeClr>
              </a:solidFill>
            </a:endParaRPr>
          </a:p>
          <a:p>
            <a:pPr algn="r"/>
            <a:r>
              <a:rPr lang="pt-BR" sz="1100" b="0" i="0" dirty="0">
                <a:solidFill>
                  <a:schemeClr val="accent6">
                    <a:lumMod val="75000"/>
                  </a:schemeClr>
                </a:solidFill>
                <a:effectLst/>
                <a:latin typeface="Consolas" panose="020B0609020204030204" pitchFamily="49" charset="0"/>
              </a:rPr>
              <a:t>Score: 0.97562</a:t>
            </a:r>
          </a:p>
          <a:p>
            <a:pPr algn="r"/>
            <a:r>
              <a:rPr lang="pt-BR" sz="1100" b="0" i="0" dirty="0">
                <a:solidFill>
                  <a:schemeClr val="accent6">
                    <a:lumMod val="75000"/>
                  </a:schemeClr>
                </a:solidFill>
                <a:effectLst/>
                <a:latin typeface="Consolas" panose="020B0609020204030204" pitchFamily="49" charset="0"/>
              </a:rPr>
              <a:t>R^2: 0.976</a:t>
            </a:r>
          </a:p>
          <a:p>
            <a:pPr algn="r"/>
            <a:r>
              <a:rPr lang="pt-BR" sz="1100" b="0" i="0" dirty="0">
                <a:solidFill>
                  <a:schemeClr val="accent6">
                    <a:lumMod val="75000"/>
                  </a:schemeClr>
                </a:solidFill>
                <a:effectLst/>
                <a:latin typeface="Consolas" panose="020B0609020204030204" pitchFamily="49" charset="0"/>
              </a:rPr>
              <a:t>MAE: 0.093</a:t>
            </a:r>
          </a:p>
          <a:p>
            <a:pPr algn="r"/>
            <a:r>
              <a:rPr lang="pt-BR" sz="1100" b="0" i="0" dirty="0">
                <a:solidFill>
                  <a:schemeClr val="accent6">
                    <a:lumMod val="75000"/>
                  </a:schemeClr>
                </a:solidFill>
                <a:effectLst/>
                <a:latin typeface="Consolas" panose="020B0609020204030204" pitchFamily="49" charset="0"/>
              </a:rPr>
              <a:t>MAE(%): 1.19%</a:t>
            </a:r>
          </a:p>
          <a:p>
            <a:pPr algn="r"/>
            <a:br>
              <a:rPr lang="pt-BR" sz="1100" dirty="0">
                <a:solidFill>
                  <a:schemeClr val="accent6">
                    <a:lumMod val="75000"/>
                  </a:schemeClr>
                </a:solidFill>
              </a:rPr>
            </a:br>
            <a:endParaRPr lang="en-GB" sz="1100" dirty="0">
              <a:solidFill>
                <a:schemeClr val="accent6">
                  <a:lumMod val="75000"/>
                </a:schemeClr>
              </a:solidFill>
            </a:endParaRPr>
          </a:p>
        </p:txBody>
      </p:sp>
      <p:sp>
        <p:nvSpPr>
          <p:cNvPr id="19" name="TextBox 18">
            <a:extLst>
              <a:ext uri="{FF2B5EF4-FFF2-40B4-BE49-F238E27FC236}">
                <a16:creationId xmlns:a16="http://schemas.microsoft.com/office/drawing/2014/main" id="{4DE1EB92-CAB9-91FC-DC9D-7797453C1339}"/>
              </a:ext>
            </a:extLst>
          </p:cNvPr>
          <p:cNvSpPr txBox="1"/>
          <p:nvPr/>
        </p:nvSpPr>
        <p:spPr>
          <a:xfrm flipH="1">
            <a:off x="8459985" y="5011838"/>
            <a:ext cx="2208814" cy="938719"/>
          </a:xfrm>
          <a:prstGeom prst="rect">
            <a:avLst/>
          </a:prstGeom>
          <a:noFill/>
        </p:spPr>
        <p:txBody>
          <a:bodyPr wrap="square" rtlCol="0">
            <a:spAutoFit/>
          </a:bodyPr>
          <a:lstStyle/>
          <a:p>
            <a:pPr algn="r"/>
            <a:r>
              <a:rPr lang="es-ES_tradnl" sz="1100" b="1" dirty="0">
                <a:solidFill>
                  <a:schemeClr val="accent6">
                    <a:lumMod val="75000"/>
                  </a:schemeClr>
                </a:solidFill>
              </a:rPr>
              <a:t>SGDR </a:t>
            </a:r>
            <a:r>
              <a:rPr lang="es-ES_tradnl" sz="1100" b="1" dirty="0" err="1">
                <a:solidFill>
                  <a:schemeClr val="accent6">
                    <a:lumMod val="75000"/>
                  </a:schemeClr>
                </a:solidFill>
              </a:rPr>
              <a:t>Regressor</a:t>
            </a:r>
            <a:endParaRPr lang="es-ES_tradnl" sz="1100" b="1" dirty="0">
              <a:solidFill>
                <a:schemeClr val="accent6">
                  <a:lumMod val="75000"/>
                </a:schemeClr>
              </a:solidFill>
            </a:endParaRPr>
          </a:p>
          <a:p>
            <a:pPr algn="r"/>
            <a:r>
              <a:rPr lang="pt-BR" sz="1100" b="0" i="0" dirty="0">
                <a:solidFill>
                  <a:schemeClr val="accent6">
                    <a:lumMod val="75000"/>
                  </a:schemeClr>
                </a:solidFill>
                <a:effectLst/>
                <a:latin typeface="Consolas" panose="020B0609020204030204" pitchFamily="49" charset="0"/>
              </a:rPr>
              <a:t>Score: 0.817395</a:t>
            </a:r>
          </a:p>
          <a:p>
            <a:pPr algn="r"/>
            <a:r>
              <a:rPr lang="pt-BR" sz="1100" b="0" i="0" dirty="0">
                <a:solidFill>
                  <a:schemeClr val="accent6">
                    <a:lumMod val="75000"/>
                  </a:schemeClr>
                </a:solidFill>
                <a:effectLst/>
                <a:latin typeface="Consolas" panose="020B0609020204030204" pitchFamily="49" charset="0"/>
              </a:rPr>
              <a:t>R^2: 0.817</a:t>
            </a:r>
          </a:p>
          <a:p>
            <a:pPr algn="r"/>
            <a:r>
              <a:rPr lang="pt-BR" sz="1100" b="0" i="0" dirty="0">
                <a:solidFill>
                  <a:schemeClr val="accent6">
                    <a:lumMod val="75000"/>
                  </a:schemeClr>
                </a:solidFill>
                <a:effectLst/>
                <a:latin typeface="Consolas" panose="020B0609020204030204" pitchFamily="49" charset="0"/>
              </a:rPr>
              <a:t>MAE: 0.359</a:t>
            </a:r>
          </a:p>
          <a:p>
            <a:pPr algn="r"/>
            <a:r>
              <a:rPr lang="pt-BR" sz="1100" b="0" i="0" dirty="0">
                <a:solidFill>
                  <a:schemeClr val="accent6">
                    <a:lumMod val="75000"/>
                  </a:schemeClr>
                </a:solidFill>
                <a:effectLst/>
                <a:latin typeface="Consolas" panose="020B0609020204030204" pitchFamily="49" charset="0"/>
              </a:rPr>
              <a:t>MAE(%): 4.60%</a:t>
            </a:r>
            <a:endParaRPr lang="en-GB" sz="1100" dirty="0">
              <a:solidFill>
                <a:schemeClr val="accent6">
                  <a:lumMod val="75000"/>
                </a:schemeClr>
              </a:solidFill>
            </a:endParaRPr>
          </a:p>
        </p:txBody>
      </p:sp>
    </p:spTree>
    <p:extLst>
      <p:ext uri="{BB962C8B-B14F-4D97-AF65-F5344CB8AC3E}">
        <p14:creationId xmlns:p14="http://schemas.microsoft.com/office/powerpoint/2010/main" val="166819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7" name="Rectangle 96">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9" name="Rectangle 98">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1" name="Group 100">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02" name="Oval 101">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sp>
        <p:sp>
          <p:nvSpPr>
            <p:cNvPr id="103" name="Oval 102">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105" name="Rectangle 104">
            <a:extLst>
              <a:ext uri="{FF2B5EF4-FFF2-40B4-BE49-F238E27FC236}">
                <a16:creationId xmlns:a16="http://schemas.microsoft.com/office/drawing/2014/main" id="{C3D25154-9EF7-4C33-9AAC-7B3BE089F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051560" y="643468"/>
            <a:ext cx="9966960" cy="3592432"/>
          </a:xfrm>
        </p:spPr>
        <p:txBody>
          <a:bodyPr vert="horz" lIns="91440" tIns="45720" rIns="91440" bIns="45720" rtlCol="0" anchor="ctr">
            <a:normAutofit/>
          </a:bodyPr>
          <a:lstStyle/>
          <a:p>
            <a:pPr>
              <a:lnSpc>
                <a:spcPct val="80000"/>
              </a:lnSpc>
            </a:pPr>
            <a:r>
              <a:rPr lang="en-US" sz="9600" dirty="0">
                <a:blipFill dpi="0" rotWithShape="1">
                  <a:blip r:embed="rId5"/>
                  <a:srcRect/>
                  <a:tile tx="6350" ty="-127000" sx="65000" sy="64000" flip="none" algn="tl"/>
                </a:blipFill>
              </a:rPr>
              <a:t>INTRODUCTION</a:t>
            </a:r>
          </a:p>
        </p:txBody>
      </p:sp>
      <p:sp>
        <p:nvSpPr>
          <p:cNvPr id="107" name="Rectangle 106">
            <a:extLst>
              <a:ext uri="{FF2B5EF4-FFF2-40B4-BE49-F238E27FC236}">
                <a16:creationId xmlns:a16="http://schemas.microsoft.com/office/drawing/2014/main" id="{1604E8C0-C927-4C06-A96A-BF3323BA7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95831"/>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 name="Group 108">
            <a:extLst>
              <a:ext uri="{FF2B5EF4-FFF2-40B4-BE49-F238E27FC236}">
                <a16:creationId xmlns:a16="http://schemas.microsoft.com/office/drawing/2014/main" id="{9DCECFD5-4C30-4892-9FF0-540E17955A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10245590" y="5111496"/>
            <a:chExt cx="1080904" cy="1080902"/>
          </a:xfrm>
        </p:grpSpPr>
        <p:sp>
          <p:nvSpPr>
            <p:cNvPr id="110" name="Oval 109">
              <a:extLst>
                <a:ext uri="{FF2B5EF4-FFF2-40B4-BE49-F238E27FC236}">
                  <a16:creationId xmlns:a16="http://schemas.microsoft.com/office/drawing/2014/main" id="{95C67F70-EAFE-425C-8422-591620A96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5590" y="5111496"/>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1" name="Oval 110">
              <a:extLst>
                <a:ext uri="{FF2B5EF4-FFF2-40B4-BE49-F238E27FC236}">
                  <a16:creationId xmlns:a16="http://schemas.microsoft.com/office/drawing/2014/main" id="{D47FA16B-C217-4D91-84EA-5B0846BDD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53681" y="5219586"/>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Slide Number Placeholder 2">
            <a:extLst>
              <a:ext uri="{FF2B5EF4-FFF2-40B4-BE49-F238E27FC236}">
                <a16:creationId xmlns:a16="http://schemas.microsoft.com/office/drawing/2014/main" id="{77FF10F5-F7BB-EA4C-BFFD-8D8D77D54FF1}"/>
              </a:ext>
            </a:extLst>
          </p:cNvPr>
          <p:cNvSpPr>
            <a:spLocks noGrp="1"/>
          </p:cNvSpPr>
          <p:nvPr>
            <p:ph type="sldNum" sz="quarter" idx="12"/>
          </p:nvPr>
        </p:nvSpPr>
        <p:spPr>
          <a:xfrm>
            <a:off x="10189108" y="5342324"/>
            <a:ext cx="1193868" cy="640080"/>
          </a:xfrm>
        </p:spPr>
        <p:txBody>
          <a:bodyPr vert="horz" lIns="91440" tIns="45720" rIns="91440" bIns="45720" rtlCol="0" anchor="ctr">
            <a:normAutofit/>
          </a:bodyPr>
          <a:lstStyle/>
          <a:p>
            <a:pPr>
              <a:spcAft>
                <a:spcPts val="600"/>
              </a:spcAft>
            </a:pPr>
            <a:fld id="{4FAB73BC-B049-4115-A692-8D63A059BFB8}" type="slidenum">
              <a:rPr lang="en-US" sz="2800" b="1" kern="1200" dirty="0">
                <a:solidFill>
                  <a:srgbClr val="FFFFFF"/>
                </a:solidFill>
                <a:latin typeface="+mj-lt"/>
                <a:ea typeface="+mn-ea"/>
                <a:cs typeface="+mn-cs"/>
              </a:rPr>
              <a:pPr>
                <a:spcAft>
                  <a:spcPts val="600"/>
                </a:spcAft>
              </a:pPr>
              <a:t>3</a:t>
            </a:fld>
            <a:endParaRPr lang="en-US" sz="2800" b="1" kern="1200" dirty="0">
              <a:solidFill>
                <a:srgbClr val="FFFFFF"/>
              </a:solidFill>
              <a:latin typeface="+mj-lt"/>
              <a:ea typeface="+mn-ea"/>
              <a:cs typeface="+mn-cs"/>
            </a:endParaRPr>
          </a:p>
        </p:txBody>
      </p:sp>
    </p:spTree>
    <p:extLst>
      <p:ext uri="{BB962C8B-B14F-4D97-AF65-F5344CB8AC3E}">
        <p14:creationId xmlns:p14="http://schemas.microsoft.com/office/powerpoint/2010/main" val="1315813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90E971-D4D6-0744-535D-67CA76D38499}"/>
              </a:ext>
            </a:extLst>
          </p:cNvPr>
          <p:cNvSpPr>
            <a:spLocks noGrp="1"/>
          </p:cNvSpPr>
          <p:nvPr>
            <p:ph type="sldNum" sz="quarter" idx="12"/>
          </p:nvPr>
        </p:nvSpPr>
        <p:spPr/>
        <p:txBody>
          <a:bodyPr/>
          <a:lstStyle/>
          <a:p>
            <a:fld id="{4FAB73BC-B049-4115-A692-8D63A059BFB8}" type="slidenum">
              <a:rPr lang="en-US" smtClean="0"/>
              <a:t>30</a:t>
            </a:fld>
            <a:endParaRPr lang="en-US" dirty="0"/>
          </a:p>
        </p:txBody>
      </p:sp>
      <p:sp>
        <p:nvSpPr>
          <p:cNvPr id="4" name="Title 1">
            <a:extLst>
              <a:ext uri="{FF2B5EF4-FFF2-40B4-BE49-F238E27FC236}">
                <a16:creationId xmlns:a16="http://schemas.microsoft.com/office/drawing/2014/main" id="{36749758-2307-9655-0378-048A203097B8}"/>
              </a:ext>
            </a:extLst>
          </p:cNvPr>
          <p:cNvSpPr txBox="1">
            <a:spLocks/>
          </p:cNvSpPr>
          <p:nvPr/>
        </p:nvSpPr>
        <p:spPr>
          <a:xfrm>
            <a:off x="1056132" y="364480"/>
            <a:ext cx="10058400" cy="1012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s-ES_tradnl" dirty="0"/>
              <a:t>STEP 2: 	MODEL SELECTION</a:t>
            </a:r>
            <a:endParaRPr lang="en-US" dirty="0"/>
          </a:p>
        </p:txBody>
      </p:sp>
      <p:sp>
        <p:nvSpPr>
          <p:cNvPr id="6" name="Rectangle 5" descr="Checkmark">
            <a:extLst>
              <a:ext uri="{FF2B5EF4-FFF2-40B4-BE49-F238E27FC236}">
                <a16:creationId xmlns:a16="http://schemas.microsoft.com/office/drawing/2014/main" id="{02253B50-6099-57E5-25D1-47AFBD6C3643}"/>
              </a:ext>
            </a:extLst>
          </p:cNvPr>
          <p:cNvSpPr/>
          <p:nvPr/>
        </p:nvSpPr>
        <p:spPr>
          <a:xfrm>
            <a:off x="3030485" y="502320"/>
            <a:ext cx="737226" cy="73722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pic>
        <p:nvPicPr>
          <p:cNvPr id="8" name="Picture 7">
            <a:extLst>
              <a:ext uri="{FF2B5EF4-FFF2-40B4-BE49-F238E27FC236}">
                <a16:creationId xmlns:a16="http://schemas.microsoft.com/office/drawing/2014/main" id="{D3D54364-6DD3-8A24-FD50-235A82AB7469}"/>
              </a:ext>
            </a:extLst>
          </p:cNvPr>
          <p:cNvPicPr>
            <a:picLocks noChangeAspect="1"/>
          </p:cNvPicPr>
          <p:nvPr/>
        </p:nvPicPr>
        <p:blipFill rotWithShape="1">
          <a:blip r:embed="rId6"/>
          <a:srcRect r="22712"/>
          <a:stretch/>
        </p:blipFill>
        <p:spPr>
          <a:xfrm>
            <a:off x="807787" y="1666451"/>
            <a:ext cx="5182622" cy="4219575"/>
          </a:xfrm>
          <a:prstGeom prst="rect">
            <a:avLst/>
          </a:prstGeom>
        </p:spPr>
      </p:pic>
      <p:pic>
        <p:nvPicPr>
          <p:cNvPr id="20" name="Picture 19">
            <a:extLst>
              <a:ext uri="{FF2B5EF4-FFF2-40B4-BE49-F238E27FC236}">
                <a16:creationId xmlns:a16="http://schemas.microsoft.com/office/drawing/2014/main" id="{64357AC1-4433-EE03-93F4-58336069262D}"/>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Effect>
                      <a14:brightnessContrast bright="40000" contrast="-20000"/>
                    </a14:imgEffect>
                  </a14:imgLayer>
                </a14:imgProps>
              </a:ext>
            </a:extLst>
          </a:blip>
          <a:stretch>
            <a:fillRect/>
          </a:stretch>
        </p:blipFill>
        <p:spPr>
          <a:xfrm>
            <a:off x="6229689" y="1886672"/>
            <a:ext cx="4884843" cy="2225233"/>
          </a:xfrm>
          <a:prstGeom prst="rect">
            <a:avLst/>
          </a:prstGeom>
        </p:spPr>
      </p:pic>
      <p:pic>
        <p:nvPicPr>
          <p:cNvPr id="21" name="Picture 20">
            <a:extLst>
              <a:ext uri="{FF2B5EF4-FFF2-40B4-BE49-F238E27FC236}">
                <a16:creationId xmlns:a16="http://schemas.microsoft.com/office/drawing/2014/main" id="{408AD2ED-C34F-3C29-AAE5-D0A26D17B35B}"/>
              </a:ext>
            </a:extLst>
          </p:cNvPr>
          <p:cNvPicPr>
            <a:picLocks noChangeAspect="1"/>
          </p:cNvPicPr>
          <p:nvPr/>
        </p:nvPicPr>
        <p:blipFill rotWithShape="1">
          <a:blip r:embed="rId6"/>
          <a:srcRect l="76914" t="24650" b="38318"/>
          <a:stretch/>
        </p:blipFill>
        <p:spPr>
          <a:xfrm>
            <a:off x="6200117" y="4323444"/>
            <a:ext cx="1548056" cy="1562582"/>
          </a:xfrm>
          <a:prstGeom prst="rect">
            <a:avLst/>
          </a:prstGeom>
        </p:spPr>
      </p:pic>
    </p:spTree>
    <p:extLst>
      <p:ext uri="{BB962C8B-B14F-4D97-AF65-F5344CB8AC3E}">
        <p14:creationId xmlns:p14="http://schemas.microsoft.com/office/powerpoint/2010/main" val="4289891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90E971-D4D6-0744-535D-67CA76D38499}"/>
              </a:ext>
            </a:extLst>
          </p:cNvPr>
          <p:cNvSpPr>
            <a:spLocks noGrp="1"/>
          </p:cNvSpPr>
          <p:nvPr>
            <p:ph type="sldNum" sz="quarter" idx="12"/>
          </p:nvPr>
        </p:nvSpPr>
        <p:spPr/>
        <p:txBody>
          <a:bodyPr/>
          <a:lstStyle/>
          <a:p>
            <a:fld id="{4FAB73BC-B049-4115-A692-8D63A059BFB8}" type="slidenum">
              <a:rPr lang="en-US" smtClean="0"/>
              <a:t>31</a:t>
            </a:fld>
            <a:endParaRPr lang="en-US" dirty="0"/>
          </a:p>
        </p:txBody>
      </p:sp>
      <p:sp>
        <p:nvSpPr>
          <p:cNvPr id="4" name="Title 1">
            <a:extLst>
              <a:ext uri="{FF2B5EF4-FFF2-40B4-BE49-F238E27FC236}">
                <a16:creationId xmlns:a16="http://schemas.microsoft.com/office/drawing/2014/main" id="{36749758-2307-9655-0378-048A203097B8}"/>
              </a:ext>
            </a:extLst>
          </p:cNvPr>
          <p:cNvSpPr txBox="1">
            <a:spLocks/>
          </p:cNvSpPr>
          <p:nvPr/>
        </p:nvSpPr>
        <p:spPr>
          <a:xfrm>
            <a:off x="1056132" y="364480"/>
            <a:ext cx="10058400" cy="1012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s-ES_tradnl" dirty="0"/>
              <a:t>STEP 3 &amp; 4: 	TRAINING &amp;    </a:t>
            </a:r>
            <a:r>
              <a:rPr lang="es-ES_tradnl" dirty="0" err="1"/>
              <a:t>Testing</a:t>
            </a:r>
            <a:endParaRPr lang="en-US" dirty="0"/>
          </a:p>
        </p:txBody>
      </p:sp>
      <p:sp>
        <p:nvSpPr>
          <p:cNvPr id="5" name="Rectangle 4" descr="Gears">
            <a:extLst>
              <a:ext uri="{FF2B5EF4-FFF2-40B4-BE49-F238E27FC236}">
                <a16:creationId xmlns:a16="http://schemas.microsoft.com/office/drawing/2014/main" id="{65F72E62-1A6C-257C-D9FD-A7E43B4EF1A1}"/>
              </a:ext>
            </a:extLst>
          </p:cNvPr>
          <p:cNvSpPr/>
          <p:nvPr/>
        </p:nvSpPr>
        <p:spPr>
          <a:xfrm>
            <a:off x="4014334" y="502320"/>
            <a:ext cx="737226" cy="73722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3">
            <a:schemeClr val="lt1">
              <a:hueOff val="0"/>
              <a:satOff val="0"/>
              <a:lumOff val="0"/>
              <a:alphaOff val="0"/>
            </a:schemeClr>
          </a:lnRef>
          <a:fillRef idx="1">
            <a:scrgbClr r="0" g="0" b="0"/>
          </a:fillRef>
          <a:effectRef idx="1">
            <a:schemeClr val="accent5">
              <a:hueOff val="-7107707"/>
              <a:satOff val="4040"/>
              <a:lumOff val="-3333"/>
              <a:alphaOff val="0"/>
            </a:schemeClr>
          </a:effectRef>
          <a:fontRef idx="minor">
            <a:schemeClr val="lt1"/>
          </a:fontRef>
        </p:style>
      </p:sp>
      <p:pic>
        <p:nvPicPr>
          <p:cNvPr id="6" name="Picture 5">
            <a:extLst>
              <a:ext uri="{FF2B5EF4-FFF2-40B4-BE49-F238E27FC236}">
                <a16:creationId xmlns:a16="http://schemas.microsoft.com/office/drawing/2014/main" id="{F373A740-E4EF-3E66-B4A3-432309636219}"/>
              </a:ext>
            </a:extLst>
          </p:cNvPr>
          <p:cNvPicPr>
            <a:picLocks noChangeAspect="1"/>
          </p:cNvPicPr>
          <p:nvPr/>
        </p:nvPicPr>
        <p:blipFill>
          <a:blip r:embed="rId6"/>
          <a:stretch>
            <a:fillRect/>
          </a:stretch>
        </p:blipFill>
        <p:spPr>
          <a:xfrm>
            <a:off x="880872" y="1515227"/>
            <a:ext cx="5752739" cy="4273168"/>
          </a:xfrm>
          <a:prstGeom prst="rect">
            <a:avLst/>
          </a:prstGeom>
        </p:spPr>
      </p:pic>
      <p:sp>
        <p:nvSpPr>
          <p:cNvPr id="7" name="Rectangle 6" descr="Test tubes">
            <a:extLst>
              <a:ext uri="{FF2B5EF4-FFF2-40B4-BE49-F238E27FC236}">
                <a16:creationId xmlns:a16="http://schemas.microsoft.com/office/drawing/2014/main" id="{C96754DE-75D4-C070-47AB-329818C5A0A2}"/>
              </a:ext>
            </a:extLst>
          </p:cNvPr>
          <p:cNvSpPr/>
          <p:nvPr/>
        </p:nvSpPr>
        <p:spPr>
          <a:xfrm>
            <a:off x="7607035" y="502320"/>
            <a:ext cx="737226" cy="737226"/>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3">
            <a:schemeClr val="lt1">
              <a:hueOff val="0"/>
              <a:satOff val="0"/>
              <a:lumOff val="0"/>
              <a:alphaOff val="0"/>
            </a:schemeClr>
          </a:lnRef>
          <a:fillRef idx="1">
            <a:scrgbClr r="0" g="0" b="0"/>
          </a:fillRef>
          <a:effectRef idx="1">
            <a:schemeClr val="accent5">
              <a:hueOff val="-14215414"/>
              <a:satOff val="8079"/>
              <a:lumOff val="-6667"/>
              <a:alphaOff val="0"/>
            </a:schemeClr>
          </a:effectRef>
          <a:fontRef idx="minor">
            <a:schemeClr val="lt1"/>
          </a:fontRef>
        </p:style>
      </p:sp>
      <p:sp>
        <p:nvSpPr>
          <p:cNvPr id="9" name="TextBox 8">
            <a:extLst>
              <a:ext uri="{FF2B5EF4-FFF2-40B4-BE49-F238E27FC236}">
                <a16:creationId xmlns:a16="http://schemas.microsoft.com/office/drawing/2014/main" id="{62E6E042-F9F6-7565-A869-92537741E241}"/>
              </a:ext>
            </a:extLst>
          </p:cNvPr>
          <p:cNvSpPr txBox="1"/>
          <p:nvPr/>
        </p:nvSpPr>
        <p:spPr>
          <a:xfrm>
            <a:off x="7552250" y="1777008"/>
            <a:ext cx="3758878" cy="1200329"/>
          </a:xfrm>
          <a:prstGeom prst="rect">
            <a:avLst/>
          </a:prstGeom>
          <a:noFill/>
        </p:spPr>
        <p:txBody>
          <a:bodyPr wrap="square">
            <a:spAutoFit/>
          </a:bodyPr>
          <a:lstStyle/>
          <a:p>
            <a:r>
              <a:rPr lang="en-GB" b="0" dirty="0">
                <a:solidFill>
                  <a:srgbClr val="6A9955"/>
                </a:solidFill>
                <a:effectLst/>
                <a:latin typeface="Consolas" panose="020B0609020204030204" pitchFamily="49" charset="0"/>
              </a:rPr>
              <a:t>'</a:t>
            </a:r>
            <a:r>
              <a:rPr lang="en-GB" b="0" dirty="0" err="1">
                <a:solidFill>
                  <a:srgbClr val="6A9955"/>
                </a:solidFill>
                <a:effectLst/>
                <a:latin typeface="Consolas" panose="020B0609020204030204" pitchFamily="49" charset="0"/>
              </a:rPr>
              <a:t>rgs</a:t>
            </a:r>
            <a:r>
              <a:rPr lang="en-GB" b="0" dirty="0">
                <a:solidFill>
                  <a:srgbClr val="6A9955"/>
                </a:solidFill>
                <a:effectLst/>
                <a:latin typeface="Consolas" panose="020B0609020204030204" pitchFamily="49" charset="0"/>
              </a:rPr>
              <a:t>__</a:t>
            </a:r>
            <a:r>
              <a:rPr lang="en-GB" b="0" dirty="0" err="1">
                <a:solidFill>
                  <a:srgbClr val="6A9955"/>
                </a:solidFill>
                <a:effectLst/>
                <a:latin typeface="Consolas" panose="020B0609020204030204" pitchFamily="49" charset="0"/>
              </a:rPr>
              <a:t>learning_rate</a:t>
            </a:r>
            <a:r>
              <a:rPr lang="en-GB" b="0" dirty="0">
                <a:solidFill>
                  <a:srgbClr val="6A9955"/>
                </a:solidFill>
                <a:effectLst/>
                <a:latin typeface="Consolas" panose="020B0609020204030204" pitchFamily="49" charset="0"/>
              </a:rPr>
              <a:t>': 0.2, '</a:t>
            </a:r>
            <a:r>
              <a:rPr lang="en-GB" b="0" dirty="0" err="1">
                <a:solidFill>
                  <a:srgbClr val="6A9955"/>
                </a:solidFill>
                <a:effectLst/>
                <a:latin typeface="Consolas" panose="020B0609020204030204" pitchFamily="49" charset="0"/>
              </a:rPr>
              <a:t>rgs</a:t>
            </a:r>
            <a:r>
              <a:rPr lang="en-GB" b="0" dirty="0">
                <a:solidFill>
                  <a:srgbClr val="6A9955"/>
                </a:solidFill>
                <a:effectLst/>
                <a:latin typeface="Consolas" panose="020B0609020204030204" pitchFamily="49" charset="0"/>
              </a:rPr>
              <a:t>__</a:t>
            </a:r>
            <a:r>
              <a:rPr lang="en-GB" b="0" dirty="0" err="1">
                <a:solidFill>
                  <a:srgbClr val="6A9955"/>
                </a:solidFill>
                <a:effectLst/>
                <a:latin typeface="Consolas" panose="020B0609020204030204" pitchFamily="49" charset="0"/>
              </a:rPr>
              <a:t>max_depth</a:t>
            </a:r>
            <a:r>
              <a:rPr lang="en-GB" b="0" dirty="0">
                <a:solidFill>
                  <a:srgbClr val="6A9955"/>
                </a:solidFill>
                <a:effectLst/>
                <a:latin typeface="Consolas" panose="020B0609020204030204" pitchFamily="49" charset="0"/>
              </a:rPr>
              <a:t>': 12, '</a:t>
            </a:r>
            <a:r>
              <a:rPr lang="en-GB" b="0" dirty="0" err="1">
                <a:solidFill>
                  <a:srgbClr val="6A9955"/>
                </a:solidFill>
                <a:effectLst/>
                <a:latin typeface="Consolas" panose="020B0609020204030204" pitchFamily="49" charset="0"/>
              </a:rPr>
              <a:t>rgs</a:t>
            </a:r>
            <a:r>
              <a:rPr lang="en-GB" b="0" dirty="0">
                <a:solidFill>
                  <a:srgbClr val="6A9955"/>
                </a:solidFill>
                <a:effectLst/>
                <a:latin typeface="Consolas" panose="020B0609020204030204" pitchFamily="49" charset="0"/>
              </a:rPr>
              <a:t>__</a:t>
            </a:r>
            <a:r>
              <a:rPr lang="en-GB" b="0" dirty="0" err="1">
                <a:solidFill>
                  <a:srgbClr val="6A9955"/>
                </a:solidFill>
                <a:effectLst/>
                <a:latin typeface="Consolas" panose="020B0609020204030204" pitchFamily="49" charset="0"/>
              </a:rPr>
              <a:t>min_child_weight</a:t>
            </a:r>
            <a:r>
              <a:rPr lang="en-GB" b="0" dirty="0">
                <a:solidFill>
                  <a:srgbClr val="6A9955"/>
                </a:solidFill>
                <a:effectLst/>
                <a:latin typeface="Consolas" panose="020B0609020204030204" pitchFamily="49" charset="0"/>
              </a:rPr>
              <a:t>': 1, '</a:t>
            </a:r>
            <a:r>
              <a:rPr lang="en-GB" b="0" dirty="0" err="1">
                <a:solidFill>
                  <a:srgbClr val="6A9955"/>
                </a:solidFill>
                <a:effectLst/>
                <a:latin typeface="Consolas" panose="020B0609020204030204" pitchFamily="49" charset="0"/>
              </a:rPr>
              <a:t>rgs</a:t>
            </a:r>
            <a:r>
              <a:rPr lang="en-GB" b="0" dirty="0">
                <a:solidFill>
                  <a:srgbClr val="6A9955"/>
                </a:solidFill>
                <a:effectLst/>
                <a:latin typeface="Consolas" panose="020B0609020204030204" pitchFamily="49" charset="0"/>
              </a:rPr>
              <a:t>__</a:t>
            </a:r>
            <a:r>
              <a:rPr lang="en-GB" b="0" dirty="0" err="1">
                <a:solidFill>
                  <a:srgbClr val="6A9955"/>
                </a:solidFill>
                <a:effectLst/>
                <a:latin typeface="Consolas" panose="020B0609020204030204" pitchFamily="49" charset="0"/>
              </a:rPr>
              <a:t>n_estimators</a:t>
            </a:r>
            <a:r>
              <a:rPr lang="en-GB" b="0" dirty="0">
                <a:solidFill>
                  <a:srgbClr val="6A9955"/>
                </a:solidFill>
                <a:effectLst/>
                <a:latin typeface="Consolas" panose="020B0609020204030204" pitchFamily="49" charset="0"/>
              </a:rPr>
              <a:t>': 250</a:t>
            </a:r>
            <a:endParaRPr lang="en-GB"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A4A0D5C9-EB92-1313-0572-8A8D4293777B}"/>
              </a:ext>
            </a:extLst>
          </p:cNvPr>
          <p:cNvSpPr txBox="1"/>
          <p:nvPr/>
        </p:nvSpPr>
        <p:spPr>
          <a:xfrm>
            <a:off x="4405879" y="3289971"/>
            <a:ext cx="2107496" cy="1508105"/>
          </a:xfrm>
          <a:prstGeom prst="rect">
            <a:avLst/>
          </a:prstGeom>
          <a:noFill/>
        </p:spPr>
        <p:txBody>
          <a:bodyPr wrap="square">
            <a:spAutoFit/>
          </a:bodyPr>
          <a:lstStyle/>
          <a:p>
            <a:pPr algn="r"/>
            <a:r>
              <a:rPr lang="en-GB" sz="2000" b="1" i="0" dirty="0" err="1">
                <a:solidFill>
                  <a:schemeClr val="accent6">
                    <a:lumMod val="75000"/>
                  </a:schemeClr>
                </a:solidFill>
                <a:effectLst/>
                <a:latin typeface="Consolas" panose="020B0609020204030204" pitchFamily="49" charset="0"/>
                <a:ea typeface="Cambria Math" panose="02040503050406030204" pitchFamily="18" charset="0"/>
              </a:rPr>
              <a:t>XGradBoost</a:t>
            </a:r>
            <a:endParaRPr lang="en-GB" b="1" i="0" dirty="0">
              <a:solidFill>
                <a:schemeClr val="accent6">
                  <a:lumMod val="75000"/>
                </a:schemeClr>
              </a:solidFill>
              <a:effectLst/>
              <a:latin typeface="Consolas" panose="020B0609020204030204" pitchFamily="49" charset="0"/>
              <a:ea typeface="Cambria Math" panose="02040503050406030204" pitchFamily="18" charset="0"/>
            </a:endParaRPr>
          </a:p>
          <a:p>
            <a:pPr algn="r"/>
            <a:r>
              <a:rPr lang="en-GB" b="0" i="0" dirty="0">
                <a:solidFill>
                  <a:schemeClr val="accent6">
                    <a:lumMod val="75000"/>
                  </a:schemeClr>
                </a:solidFill>
                <a:effectLst/>
                <a:latin typeface="Consolas" panose="020B0609020204030204" pitchFamily="49" charset="0"/>
                <a:ea typeface="Cambria Math" panose="02040503050406030204" pitchFamily="18" charset="0"/>
              </a:rPr>
              <a:t>Score: 0.97562</a:t>
            </a:r>
          </a:p>
          <a:p>
            <a:pPr algn="r"/>
            <a:r>
              <a:rPr lang="en-GB" b="0" i="0" dirty="0">
                <a:solidFill>
                  <a:schemeClr val="accent6">
                    <a:lumMod val="75000"/>
                  </a:schemeClr>
                </a:solidFill>
                <a:effectLst/>
                <a:latin typeface="Consolas" panose="020B0609020204030204" pitchFamily="49" charset="0"/>
                <a:ea typeface="Cambria Math" panose="02040503050406030204" pitchFamily="18" charset="0"/>
              </a:rPr>
              <a:t>R^2: 0.976 </a:t>
            </a:r>
          </a:p>
          <a:p>
            <a:pPr algn="r"/>
            <a:r>
              <a:rPr lang="en-GB" b="0" i="0" dirty="0">
                <a:solidFill>
                  <a:schemeClr val="accent6">
                    <a:lumMod val="75000"/>
                  </a:schemeClr>
                </a:solidFill>
                <a:effectLst/>
                <a:latin typeface="Consolas" panose="020B0609020204030204" pitchFamily="49" charset="0"/>
                <a:ea typeface="Cambria Math" panose="02040503050406030204" pitchFamily="18" charset="0"/>
              </a:rPr>
              <a:t>MAE: 0.093 </a:t>
            </a:r>
          </a:p>
          <a:p>
            <a:pPr algn="r"/>
            <a:r>
              <a:rPr lang="en-GB" b="0" i="0" dirty="0">
                <a:solidFill>
                  <a:schemeClr val="accent6">
                    <a:lumMod val="75000"/>
                  </a:schemeClr>
                </a:solidFill>
                <a:effectLst/>
                <a:latin typeface="Consolas" panose="020B0609020204030204" pitchFamily="49" charset="0"/>
                <a:ea typeface="Cambria Math" panose="02040503050406030204" pitchFamily="18" charset="0"/>
              </a:rPr>
              <a:t>MAE(%): 1.19% </a:t>
            </a:r>
            <a:endParaRPr lang="en-GB" dirty="0">
              <a:solidFill>
                <a:schemeClr val="accent6">
                  <a:lumMod val="75000"/>
                </a:schemeClr>
              </a:solidFill>
              <a:latin typeface="Consolas" panose="020B0609020204030204" pitchFamily="49" charset="0"/>
              <a:ea typeface="Cambria Math" panose="02040503050406030204" pitchFamily="18" charset="0"/>
            </a:endParaRPr>
          </a:p>
        </p:txBody>
      </p:sp>
      <p:sp>
        <p:nvSpPr>
          <p:cNvPr id="13" name="TextBox 12">
            <a:extLst>
              <a:ext uri="{FF2B5EF4-FFF2-40B4-BE49-F238E27FC236}">
                <a16:creationId xmlns:a16="http://schemas.microsoft.com/office/drawing/2014/main" id="{42F9A2B2-CBC1-7C54-602B-BA71B86749BC}"/>
              </a:ext>
            </a:extLst>
          </p:cNvPr>
          <p:cNvSpPr txBox="1"/>
          <p:nvPr/>
        </p:nvSpPr>
        <p:spPr>
          <a:xfrm>
            <a:off x="7033318" y="3289971"/>
            <a:ext cx="4796741" cy="224676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n-GB" sz="1400" b="0" i="0" dirty="0">
                <a:solidFill>
                  <a:schemeClr val="accent6">
                    <a:lumMod val="75000"/>
                  </a:schemeClr>
                </a:solidFill>
                <a:effectLst/>
                <a:latin typeface="Consolas" panose="020B0609020204030204" pitchFamily="49" charset="0"/>
                <a:ea typeface="Cambria Math" panose="02040503050406030204" pitchFamily="18" charset="0"/>
              </a:rPr>
              <a:t>Cassava: R^2=0.92, MAE=0.10, MAE%=2.82% </a:t>
            </a:r>
          </a:p>
          <a:p>
            <a:pPr algn="just"/>
            <a:r>
              <a:rPr lang="en-GB" sz="1400" b="0" i="0" dirty="0">
                <a:solidFill>
                  <a:schemeClr val="accent6">
                    <a:lumMod val="75000"/>
                  </a:schemeClr>
                </a:solidFill>
                <a:effectLst/>
                <a:latin typeface="Consolas" panose="020B0609020204030204" pitchFamily="49" charset="0"/>
                <a:ea typeface="Cambria Math" panose="02040503050406030204" pitchFamily="18" charset="0"/>
              </a:rPr>
              <a:t>Maize: R^2=0.93, MAE=0.12, MAE%=2.30% </a:t>
            </a:r>
          </a:p>
          <a:p>
            <a:pPr algn="just"/>
            <a:r>
              <a:rPr lang="en-GB" sz="1400" b="0" i="0" dirty="0">
                <a:solidFill>
                  <a:schemeClr val="accent6">
                    <a:lumMod val="75000"/>
                  </a:schemeClr>
                </a:solidFill>
                <a:effectLst/>
                <a:latin typeface="Consolas" panose="020B0609020204030204" pitchFamily="49" charset="0"/>
                <a:ea typeface="Cambria Math" panose="02040503050406030204" pitchFamily="18" charset="0"/>
              </a:rPr>
              <a:t>Plantains+: R^2=0.92, MAE=0.10, MAE%=3.46% </a:t>
            </a:r>
          </a:p>
          <a:p>
            <a:pPr algn="just"/>
            <a:r>
              <a:rPr lang="en-GB" sz="1400" b="0" i="0" dirty="0">
                <a:solidFill>
                  <a:schemeClr val="accent6">
                    <a:lumMod val="75000"/>
                  </a:schemeClr>
                </a:solidFill>
                <a:effectLst/>
                <a:latin typeface="Consolas" panose="020B0609020204030204" pitchFamily="49" charset="0"/>
                <a:ea typeface="Cambria Math" panose="02040503050406030204" pitchFamily="18" charset="0"/>
              </a:rPr>
              <a:t>Potatoes: R^2=0.92, MAE=0.08, MAE%=2.28% </a:t>
            </a:r>
          </a:p>
          <a:p>
            <a:pPr algn="just"/>
            <a:r>
              <a:rPr lang="en-GB" sz="1400" b="0" i="0" dirty="0">
                <a:solidFill>
                  <a:schemeClr val="accent6">
                    <a:lumMod val="75000"/>
                  </a:schemeClr>
                </a:solidFill>
                <a:effectLst/>
                <a:latin typeface="Consolas" panose="020B0609020204030204" pitchFamily="49" charset="0"/>
                <a:ea typeface="Cambria Math" panose="02040503050406030204" pitchFamily="18" charset="0"/>
              </a:rPr>
              <a:t>Rice: R^2=0.92, MAE=0.08, MAE%=2.16% </a:t>
            </a:r>
          </a:p>
          <a:p>
            <a:pPr algn="just"/>
            <a:r>
              <a:rPr lang="en-GB" sz="1400" b="0" i="0" dirty="0">
                <a:solidFill>
                  <a:schemeClr val="accent6">
                    <a:lumMod val="75000"/>
                  </a:schemeClr>
                </a:solidFill>
                <a:effectLst/>
                <a:latin typeface="Consolas" panose="020B0609020204030204" pitchFamily="49" charset="0"/>
                <a:ea typeface="Cambria Math" panose="02040503050406030204" pitchFamily="18" charset="0"/>
              </a:rPr>
              <a:t>Sorghum: R^2=0.92, MAE=0.12, MAE%=2.53% </a:t>
            </a:r>
          </a:p>
          <a:p>
            <a:pPr algn="just"/>
            <a:r>
              <a:rPr lang="en-GB" sz="1400" b="0" i="0" dirty="0">
                <a:solidFill>
                  <a:schemeClr val="accent6">
                    <a:lumMod val="75000"/>
                  </a:schemeClr>
                </a:solidFill>
                <a:effectLst/>
                <a:latin typeface="Consolas" panose="020B0609020204030204" pitchFamily="49" charset="0"/>
                <a:ea typeface="Cambria Math" panose="02040503050406030204" pitchFamily="18" charset="0"/>
              </a:rPr>
              <a:t>Soybeans: R^2=0.91, MAE=0.08, MAE%=1.53% </a:t>
            </a:r>
          </a:p>
          <a:p>
            <a:pPr algn="just"/>
            <a:r>
              <a:rPr lang="en-GB" sz="1400" b="0" i="0" dirty="0">
                <a:solidFill>
                  <a:schemeClr val="accent6">
                    <a:lumMod val="75000"/>
                  </a:schemeClr>
                </a:solidFill>
                <a:effectLst/>
                <a:latin typeface="Consolas" panose="020B0609020204030204" pitchFamily="49" charset="0"/>
                <a:ea typeface="Cambria Math" panose="02040503050406030204" pitchFamily="18" charset="0"/>
              </a:rPr>
              <a:t>Sweet potatoes: R^2=0.93, MAE=0.09, MAE%=2.32% </a:t>
            </a:r>
          </a:p>
          <a:p>
            <a:pPr algn="just"/>
            <a:r>
              <a:rPr lang="en-GB" sz="1400" b="0" i="0" dirty="0">
                <a:solidFill>
                  <a:schemeClr val="accent6">
                    <a:lumMod val="75000"/>
                  </a:schemeClr>
                </a:solidFill>
                <a:effectLst/>
                <a:latin typeface="Consolas" panose="020B0609020204030204" pitchFamily="49" charset="0"/>
                <a:ea typeface="Cambria Math" panose="02040503050406030204" pitchFamily="18" charset="0"/>
              </a:rPr>
              <a:t>Wheat: R^2=0.94, MAE=0.09, MAE%=2.38% </a:t>
            </a:r>
          </a:p>
          <a:p>
            <a:pPr algn="just"/>
            <a:r>
              <a:rPr lang="en-GB" sz="1400" b="0" i="0" dirty="0">
                <a:solidFill>
                  <a:schemeClr val="accent6">
                    <a:lumMod val="75000"/>
                  </a:schemeClr>
                </a:solidFill>
                <a:effectLst/>
                <a:latin typeface="Consolas" panose="020B0609020204030204" pitchFamily="49" charset="0"/>
                <a:ea typeface="Cambria Math" panose="02040503050406030204" pitchFamily="18" charset="0"/>
              </a:rPr>
              <a:t>Yams: R^2=0.96, MAE=0.05, MAE%=2.12% </a:t>
            </a:r>
          </a:p>
        </p:txBody>
      </p:sp>
    </p:spTree>
    <p:extLst>
      <p:ext uri="{BB962C8B-B14F-4D97-AF65-F5344CB8AC3E}">
        <p14:creationId xmlns:p14="http://schemas.microsoft.com/office/powerpoint/2010/main" val="661013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90E971-D4D6-0744-535D-67CA76D38499}"/>
              </a:ext>
            </a:extLst>
          </p:cNvPr>
          <p:cNvSpPr>
            <a:spLocks noGrp="1"/>
          </p:cNvSpPr>
          <p:nvPr>
            <p:ph type="sldNum" sz="quarter" idx="12"/>
          </p:nvPr>
        </p:nvSpPr>
        <p:spPr/>
        <p:txBody>
          <a:bodyPr/>
          <a:lstStyle/>
          <a:p>
            <a:fld id="{4FAB73BC-B049-4115-A692-8D63A059BFB8}" type="slidenum">
              <a:rPr lang="en-US" smtClean="0"/>
              <a:t>32</a:t>
            </a:fld>
            <a:endParaRPr lang="en-US" dirty="0"/>
          </a:p>
        </p:txBody>
      </p:sp>
      <p:sp>
        <p:nvSpPr>
          <p:cNvPr id="4" name="Title 1">
            <a:extLst>
              <a:ext uri="{FF2B5EF4-FFF2-40B4-BE49-F238E27FC236}">
                <a16:creationId xmlns:a16="http://schemas.microsoft.com/office/drawing/2014/main" id="{36749758-2307-9655-0378-048A203097B8}"/>
              </a:ext>
            </a:extLst>
          </p:cNvPr>
          <p:cNvSpPr txBox="1">
            <a:spLocks/>
          </p:cNvSpPr>
          <p:nvPr/>
        </p:nvSpPr>
        <p:spPr>
          <a:xfrm>
            <a:off x="1056132" y="364480"/>
            <a:ext cx="10058400" cy="1012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s-ES_tradnl" dirty="0"/>
              <a:t>STEP 5: 	DEPLOYMENT</a:t>
            </a:r>
            <a:endParaRPr lang="en-US" dirty="0"/>
          </a:p>
        </p:txBody>
      </p:sp>
      <p:sp>
        <p:nvSpPr>
          <p:cNvPr id="5" name="Rectangle 4" descr="Smart Phone with solid fill">
            <a:extLst>
              <a:ext uri="{FF2B5EF4-FFF2-40B4-BE49-F238E27FC236}">
                <a16:creationId xmlns:a16="http://schemas.microsoft.com/office/drawing/2014/main" id="{85FAEC0B-F57C-F8D2-F2C1-23A9B48DB06A}"/>
              </a:ext>
            </a:extLst>
          </p:cNvPr>
          <p:cNvSpPr/>
          <p:nvPr/>
        </p:nvSpPr>
        <p:spPr>
          <a:xfrm>
            <a:off x="2999924" y="502320"/>
            <a:ext cx="737226" cy="737226"/>
          </a:xfrm>
          <a:prstGeom prst="rect">
            <a:avLst/>
          </a:prstGeom>
          <a:blipFill>
            <a:blip r:embed="rId4">
              <a:extLst>
                <a:ext uri="{96DAC541-7B7A-43D3-8B79-37D633B846F1}">
                  <asvg:svgBlip xmlns:asvg="http://schemas.microsoft.com/office/drawing/2016/SVG/main" r:embed="rId5"/>
                </a:ext>
              </a:extLst>
            </a:blip>
            <a:stretch>
              <a:fillRect/>
            </a:stretch>
          </a:blipFill>
        </p:spPr>
        <p:style>
          <a:lnRef idx="3">
            <a:schemeClr val="lt1">
              <a:hueOff val="0"/>
              <a:satOff val="0"/>
              <a:lumOff val="0"/>
              <a:alphaOff val="0"/>
            </a:schemeClr>
          </a:lnRef>
          <a:fillRef idx="1">
            <a:scrgbClr r="0" g="0" b="0"/>
          </a:fillRef>
          <a:effectRef idx="1">
            <a:schemeClr val="accent5">
              <a:hueOff val="-21323121"/>
              <a:satOff val="12119"/>
              <a:lumOff val="-10000"/>
              <a:alphaOff val="0"/>
            </a:schemeClr>
          </a:effectRef>
          <a:fontRef idx="minor">
            <a:schemeClr val="lt1"/>
          </a:fontRef>
        </p:style>
      </p:sp>
      <p:grpSp>
        <p:nvGrpSpPr>
          <p:cNvPr id="8" name="Group 7">
            <a:extLst>
              <a:ext uri="{FF2B5EF4-FFF2-40B4-BE49-F238E27FC236}">
                <a16:creationId xmlns:a16="http://schemas.microsoft.com/office/drawing/2014/main" id="{2EBA5B23-99A9-E721-5F2B-C7C667110E04}"/>
              </a:ext>
            </a:extLst>
          </p:cNvPr>
          <p:cNvGrpSpPr/>
          <p:nvPr/>
        </p:nvGrpSpPr>
        <p:grpSpPr>
          <a:xfrm>
            <a:off x="8884125" y="1226915"/>
            <a:ext cx="2230407" cy="5215478"/>
            <a:chOff x="3498146" y="1331818"/>
            <a:chExt cx="2230407" cy="5215478"/>
          </a:xfrm>
        </p:grpSpPr>
        <p:pic>
          <p:nvPicPr>
            <p:cNvPr id="9" name="Picture 8" descr="A screenshot of a cell phone&#10;&#10;Description automatically generated with low confidence">
              <a:extLst>
                <a:ext uri="{FF2B5EF4-FFF2-40B4-BE49-F238E27FC236}">
                  <a16:creationId xmlns:a16="http://schemas.microsoft.com/office/drawing/2014/main" id="{CADE7F83-5018-F366-A2F7-2B4E5C8F8640}"/>
                </a:ext>
              </a:extLst>
            </p:cNvPr>
            <p:cNvPicPr>
              <a:picLocks noChangeAspect="1"/>
            </p:cNvPicPr>
            <p:nvPr/>
          </p:nvPicPr>
          <p:blipFill>
            <a:blip r:embed="rId6"/>
            <a:stretch>
              <a:fillRect/>
            </a:stretch>
          </p:blipFill>
          <p:spPr>
            <a:xfrm>
              <a:off x="3602185" y="1790186"/>
              <a:ext cx="1980859" cy="4287078"/>
            </a:xfrm>
            <a:prstGeom prst="rect">
              <a:avLst/>
            </a:prstGeom>
          </p:spPr>
        </p:pic>
        <p:pic>
          <p:nvPicPr>
            <p:cNvPr id="10" name="Picture 9" descr="A black cellphone with a black background&#10;&#10;Description automatically generated with low confidence">
              <a:extLst>
                <a:ext uri="{FF2B5EF4-FFF2-40B4-BE49-F238E27FC236}">
                  <a16:creationId xmlns:a16="http://schemas.microsoft.com/office/drawing/2014/main" id="{9278FD52-72CA-009E-D54C-8CDF643419F0}"/>
                </a:ext>
              </a:extLst>
            </p:cNvPr>
            <p:cNvPicPr>
              <a:picLocks noChangeAspect="1"/>
            </p:cNvPicPr>
            <p:nvPr/>
          </p:nvPicPr>
          <p:blipFill rotWithShape="1">
            <a:blip r:embed="rId7"/>
            <a:srcRect l="29032" r="24704"/>
            <a:stretch/>
          </p:blipFill>
          <p:spPr>
            <a:xfrm>
              <a:off x="3498146" y="1331818"/>
              <a:ext cx="2230407" cy="5215478"/>
            </a:xfrm>
            <a:prstGeom prst="rect">
              <a:avLst/>
            </a:prstGeom>
          </p:spPr>
        </p:pic>
      </p:grpSp>
      <p:pic>
        <p:nvPicPr>
          <p:cNvPr id="16" name="Picture 15">
            <a:extLst>
              <a:ext uri="{FF2B5EF4-FFF2-40B4-BE49-F238E27FC236}">
                <a16:creationId xmlns:a16="http://schemas.microsoft.com/office/drawing/2014/main" id="{9CD87C42-B368-ED79-3B5F-51BC3266F4CA}"/>
              </a:ext>
            </a:extLst>
          </p:cNvPr>
          <p:cNvPicPr>
            <a:picLocks noChangeAspect="1"/>
          </p:cNvPicPr>
          <p:nvPr/>
        </p:nvPicPr>
        <p:blipFill>
          <a:blip r:embed="rId8">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589741" y="1794076"/>
            <a:ext cx="6951530" cy="3825588"/>
          </a:xfrm>
          <a:prstGeom prst="rect">
            <a:avLst/>
          </a:prstGeom>
        </p:spPr>
      </p:pic>
      <p:sp>
        <p:nvSpPr>
          <p:cNvPr id="17" name="Arrow: Right 16">
            <a:extLst>
              <a:ext uri="{FF2B5EF4-FFF2-40B4-BE49-F238E27FC236}">
                <a16:creationId xmlns:a16="http://schemas.microsoft.com/office/drawing/2014/main" id="{5F3B59CE-B047-0836-F5B6-BA181EBE76E6}"/>
              </a:ext>
            </a:extLst>
          </p:cNvPr>
          <p:cNvSpPr/>
          <p:nvPr/>
        </p:nvSpPr>
        <p:spPr>
          <a:xfrm>
            <a:off x="7755038" y="3553428"/>
            <a:ext cx="891251" cy="33566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46623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92" name="Oval 91">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3" name="Oval 92">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useBgFill="1">
        <p:nvSpPr>
          <p:cNvPr id="95" name="Rectangle 94">
            <a:extLst>
              <a:ext uri="{FF2B5EF4-FFF2-40B4-BE49-F238E27FC236}">
                <a16:creationId xmlns:a16="http://schemas.microsoft.com/office/drawing/2014/main" id="{ACFC9F99-71D6-4DF9-B2C0-482CA480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7" name="Rectangle 96">
            <a:extLst>
              <a:ext uri="{FF2B5EF4-FFF2-40B4-BE49-F238E27FC236}">
                <a16:creationId xmlns:a16="http://schemas.microsoft.com/office/drawing/2014/main" id="{ECBE5340-BE73-4DAB-AFDF-C881F20362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5720947B-77B2-42A1-9A56-15C4986CC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2EA837CD-9522-4466-A676-886EADB5C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AE57180A-3011-4004-ABDD-E768CFCE45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04" name="Oval 103">
              <a:extLst>
                <a:ext uri="{FF2B5EF4-FFF2-40B4-BE49-F238E27FC236}">
                  <a16:creationId xmlns:a16="http://schemas.microsoft.com/office/drawing/2014/main" id="{0F88DA83-143A-486D-B1CA-6EB167C84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5" name="Oval 104">
              <a:extLst>
                <a:ext uri="{FF2B5EF4-FFF2-40B4-BE49-F238E27FC236}">
                  <a16:creationId xmlns:a16="http://schemas.microsoft.com/office/drawing/2014/main" id="{503244B7-C319-402D-B7FD-A0BC0BC0E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3606386" y="1432223"/>
            <a:ext cx="7412133" cy="3035808"/>
          </a:xfrm>
        </p:spPr>
        <p:txBody>
          <a:bodyPr vert="horz" lIns="91440" tIns="45720" rIns="91440" bIns="45720" rtlCol="0" anchor="ctr">
            <a:normAutofit/>
          </a:bodyPr>
          <a:lstStyle/>
          <a:p>
            <a:pPr>
              <a:lnSpc>
                <a:spcPct val="80000"/>
              </a:lnSpc>
            </a:pPr>
            <a:r>
              <a:rPr lang="en-US" sz="9600" dirty="0">
                <a:blipFill dpi="0" rotWithShape="1">
                  <a:blip r:embed="rId5"/>
                  <a:srcRect/>
                  <a:tile tx="6350" ty="-127000" sx="65000" sy="64000" flip="none" algn="tl"/>
                </a:blipFill>
              </a:rPr>
              <a:t>RESULTS</a:t>
            </a:r>
          </a:p>
        </p:txBody>
      </p:sp>
      <p:sp useBgFill="1">
        <p:nvSpPr>
          <p:cNvPr id="107" name="Rectangle 106">
            <a:extLst>
              <a:ext uri="{FF2B5EF4-FFF2-40B4-BE49-F238E27FC236}">
                <a16:creationId xmlns:a16="http://schemas.microsoft.com/office/drawing/2014/main" id="{436BC73A-B72C-4630-9867-1F19BE9A5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728" y="1481328"/>
            <a:ext cx="2664510" cy="27914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Smart Phone with solid fill">
            <a:extLst>
              <a:ext uri="{FF2B5EF4-FFF2-40B4-BE49-F238E27FC236}">
                <a16:creationId xmlns:a16="http://schemas.microsoft.com/office/drawing/2014/main" id="{373431C2-D277-DA06-FD94-2D7AAEC5C0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3543" y="1810387"/>
            <a:ext cx="2113653" cy="2113653"/>
          </a:xfrm>
          <a:prstGeom prst="rect">
            <a:avLst/>
          </a:prstGeom>
        </p:spPr>
      </p:pic>
      <p:sp>
        <p:nvSpPr>
          <p:cNvPr id="3" name="Slide Number Placeholder 2">
            <a:extLst>
              <a:ext uri="{FF2B5EF4-FFF2-40B4-BE49-F238E27FC236}">
                <a16:creationId xmlns:a16="http://schemas.microsoft.com/office/drawing/2014/main" id="{77FF10F5-F7BB-EA4C-BFFD-8D8D77D54FF1}"/>
              </a:ext>
            </a:extLst>
          </p:cNvPr>
          <p:cNvSpPr>
            <a:spLocks noGrp="1"/>
          </p:cNvSpPr>
          <p:nvPr>
            <p:ph type="sldNum" sz="quarter" idx="12"/>
          </p:nvPr>
        </p:nvSpPr>
        <p:spPr>
          <a:xfrm>
            <a:off x="9592733" y="4289334"/>
            <a:ext cx="1193868" cy="640080"/>
          </a:xfrm>
        </p:spPr>
        <p:txBody>
          <a:bodyPr vert="horz" lIns="91440" tIns="45720" rIns="91440" bIns="45720" rtlCol="0" anchor="ctr">
            <a:normAutofit/>
          </a:bodyPr>
          <a:lstStyle/>
          <a:p>
            <a:pPr defTabSz="914400">
              <a:spcAft>
                <a:spcPts val="600"/>
              </a:spcAft>
            </a:pPr>
            <a:fld id="{4FAB73BC-B049-4115-A692-8D63A059BFB8}" type="slidenum">
              <a:rPr lang="en-US" sz="2800"/>
              <a:pPr defTabSz="914400">
                <a:spcAft>
                  <a:spcPts val="600"/>
                </a:spcAft>
              </a:pPr>
              <a:t>33</a:t>
            </a:fld>
            <a:endParaRPr lang="en-US" sz="2800"/>
          </a:p>
        </p:txBody>
      </p:sp>
    </p:spTree>
    <p:extLst>
      <p:ext uri="{BB962C8B-B14F-4D97-AF65-F5344CB8AC3E}">
        <p14:creationId xmlns:p14="http://schemas.microsoft.com/office/powerpoint/2010/main" val="3416210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6C3035-1B3C-47AB-E158-516993EC8427}"/>
              </a:ext>
            </a:extLst>
          </p:cNvPr>
          <p:cNvSpPr>
            <a:spLocks noGrp="1"/>
          </p:cNvSpPr>
          <p:nvPr>
            <p:ph type="sldNum" sz="quarter" idx="12"/>
          </p:nvPr>
        </p:nvSpPr>
        <p:spPr/>
        <p:txBody>
          <a:bodyPr/>
          <a:lstStyle/>
          <a:p>
            <a:fld id="{4FAB73BC-B049-4115-A692-8D63A059BFB8}" type="slidenum">
              <a:rPr lang="en-US" smtClean="0"/>
              <a:t>34</a:t>
            </a:fld>
            <a:endParaRPr lang="en-US" dirty="0"/>
          </a:p>
        </p:txBody>
      </p:sp>
      <p:sp>
        <p:nvSpPr>
          <p:cNvPr id="3" name="Title 1">
            <a:extLst>
              <a:ext uri="{FF2B5EF4-FFF2-40B4-BE49-F238E27FC236}">
                <a16:creationId xmlns:a16="http://schemas.microsoft.com/office/drawing/2014/main" id="{5592AC10-DCF4-17AF-EA4F-E4658DACF65B}"/>
              </a:ext>
            </a:extLst>
          </p:cNvPr>
          <p:cNvSpPr txBox="1">
            <a:spLocks/>
          </p:cNvSpPr>
          <p:nvPr/>
        </p:nvSpPr>
        <p:spPr>
          <a:xfrm>
            <a:off x="1056132" y="364480"/>
            <a:ext cx="10058400" cy="1012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s-ES_tradnl" dirty="0"/>
              <a:t>(EXPECTED) RESULTS</a:t>
            </a:r>
            <a:endParaRPr lang="en-US" dirty="0"/>
          </a:p>
        </p:txBody>
      </p:sp>
      <p:grpSp>
        <p:nvGrpSpPr>
          <p:cNvPr id="25" name="Group 24">
            <a:extLst>
              <a:ext uri="{FF2B5EF4-FFF2-40B4-BE49-F238E27FC236}">
                <a16:creationId xmlns:a16="http://schemas.microsoft.com/office/drawing/2014/main" id="{D167C1FF-8C32-AE6B-1D93-70B511183AC4}"/>
              </a:ext>
            </a:extLst>
          </p:cNvPr>
          <p:cNvGrpSpPr/>
          <p:nvPr/>
        </p:nvGrpSpPr>
        <p:grpSpPr>
          <a:xfrm>
            <a:off x="6183152" y="1234036"/>
            <a:ext cx="2230407" cy="5215478"/>
            <a:chOff x="867683" y="1239868"/>
            <a:chExt cx="2230407" cy="5215478"/>
          </a:xfrm>
        </p:grpSpPr>
        <p:pic>
          <p:nvPicPr>
            <p:cNvPr id="9" name="Picture 8" descr="A picture containing text&#10;&#10;Description automatically generated">
              <a:extLst>
                <a:ext uri="{FF2B5EF4-FFF2-40B4-BE49-F238E27FC236}">
                  <a16:creationId xmlns:a16="http://schemas.microsoft.com/office/drawing/2014/main" id="{669B1341-23B7-4045-4D7C-5A70073D1719}"/>
                </a:ext>
              </a:extLst>
            </p:cNvPr>
            <p:cNvPicPr>
              <a:picLocks noChangeAspect="1"/>
            </p:cNvPicPr>
            <p:nvPr/>
          </p:nvPicPr>
          <p:blipFill>
            <a:blip r:embed="rId4"/>
            <a:stretch>
              <a:fillRect/>
            </a:stretch>
          </p:blipFill>
          <p:spPr>
            <a:xfrm>
              <a:off x="949921" y="1790186"/>
              <a:ext cx="1980859" cy="4287078"/>
            </a:xfrm>
            <a:prstGeom prst="rect">
              <a:avLst/>
            </a:prstGeom>
          </p:spPr>
        </p:pic>
        <p:pic>
          <p:nvPicPr>
            <p:cNvPr id="19" name="Picture 18" descr="A black cellphone with a black background&#10;&#10;Description automatically generated with low confidence">
              <a:extLst>
                <a:ext uri="{FF2B5EF4-FFF2-40B4-BE49-F238E27FC236}">
                  <a16:creationId xmlns:a16="http://schemas.microsoft.com/office/drawing/2014/main" id="{5CB151D3-B2C2-BFB8-1E35-9B26F24826D0}"/>
                </a:ext>
              </a:extLst>
            </p:cNvPr>
            <p:cNvPicPr>
              <a:picLocks noChangeAspect="1"/>
            </p:cNvPicPr>
            <p:nvPr/>
          </p:nvPicPr>
          <p:blipFill rotWithShape="1">
            <a:blip r:embed="rId5"/>
            <a:srcRect l="29032" r="24704"/>
            <a:stretch/>
          </p:blipFill>
          <p:spPr>
            <a:xfrm>
              <a:off x="867683" y="1239868"/>
              <a:ext cx="2230407" cy="5215478"/>
            </a:xfrm>
            <a:prstGeom prst="rect">
              <a:avLst/>
            </a:prstGeom>
          </p:spPr>
        </p:pic>
      </p:grpSp>
      <p:grpSp>
        <p:nvGrpSpPr>
          <p:cNvPr id="22" name="Group 21">
            <a:extLst>
              <a:ext uri="{FF2B5EF4-FFF2-40B4-BE49-F238E27FC236}">
                <a16:creationId xmlns:a16="http://schemas.microsoft.com/office/drawing/2014/main" id="{98A3AD2B-D501-3A56-9DDA-C66E31A08F98}"/>
              </a:ext>
            </a:extLst>
          </p:cNvPr>
          <p:cNvGrpSpPr/>
          <p:nvPr/>
        </p:nvGrpSpPr>
        <p:grpSpPr>
          <a:xfrm>
            <a:off x="8612601" y="1239868"/>
            <a:ext cx="2230407" cy="5215478"/>
            <a:chOff x="3498146" y="1331818"/>
            <a:chExt cx="2230407" cy="5215478"/>
          </a:xfrm>
        </p:grpSpPr>
        <p:pic>
          <p:nvPicPr>
            <p:cNvPr id="11" name="Picture 10" descr="A screenshot of a cell phone&#10;&#10;Description automatically generated with low confidence">
              <a:extLst>
                <a:ext uri="{FF2B5EF4-FFF2-40B4-BE49-F238E27FC236}">
                  <a16:creationId xmlns:a16="http://schemas.microsoft.com/office/drawing/2014/main" id="{E92D4C83-316B-F522-3F4F-E080A12E522C}"/>
                </a:ext>
              </a:extLst>
            </p:cNvPr>
            <p:cNvPicPr>
              <a:picLocks noChangeAspect="1"/>
            </p:cNvPicPr>
            <p:nvPr/>
          </p:nvPicPr>
          <p:blipFill>
            <a:blip r:embed="rId6"/>
            <a:stretch>
              <a:fillRect/>
            </a:stretch>
          </p:blipFill>
          <p:spPr>
            <a:xfrm>
              <a:off x="3602185" y="1790186"/>
              <a:ext cx="1980859" cy="4287078"/>
            </a:xfrm>
            <a:prstGeom prst="rect">
              <a:avLst/>
            </a:prstGeom>
          </p:spPr>
        </p:pic>
        <p:pic>
          <p:nvPicPr>
            <p:cNvPr id="21" name="Picture 20" descr="A black cellphone with a black background&#10;&#10;Description automatically generated with low confidence">
              <a:extLst>
                <a:ext uri="{FF2B5EF4-FFF2-40B4-BE49-F238E27FC236}">
                  <a16:creationId xmlns:a16="http://schemas.microsoft.com/office/drawing/2014/main" id="{E554DBEF-7CEF-EE56-9FFC-7AAD45845B20}"/>
                </a:ext>
              </a:extLst>
            </p:cNvPr>
            <p:cNvPicPr>
              <a:picLocks noChangeAspect="1"/>
            </p:cNvPicPr>
            <p:nvPr/>
          </p:nvPicPr>
          <p:blipFill rotWithShape="1">
            <a:blip r:embed="rId5"/>
            <a:srcRect l="29032" r="24704"/>
            <a:stretch/>
          </p:blipFill>
          <p:spPr>
            <a:xfrm>
              <a:off x="3498146" y="1331818"/>
              <a:ext cx="2230407" cy="5215478"/>
            </a:xfrm>
            <a:prstGeom prst="rect">
              <a:avLst/>
            </a:prstGeom>
          </p:spPr>
        </p:pic>
      </p:grpSp>
      <p:graphicFrame>
        <p:nvGraphicFramePr>
          <p:cNvPr id="28" name="TextBox 26">
            <a:extLst>
              <a:ext uri="{FF2B5EF4-FFF2-40B4-BE49-F238E27FC236}">
                <a16:creationId xmlns:a16="http://schemas.microsoft.com/office/drawing/2014/main" id="{086291E1-7C24-3B2C-5F89-3914EBBE347C}"/>
              </a:ext>
            </a:extLst>
          </p:cNvPr>
          <p:cNvGraphicFramePr/>
          <p:nvPr>
            <p:extLst>
              <p:ext uri="{D42A27DB-BD31-4B8C-83A1-F6EECF244321}">
                <p14:modId xmlns:p14="http://schemas.microsoft.com/office/powerpoint/2010/main" val="314668634"/>
              </p:ext>
            </p:extLst>
          </p:nvPr>
        </p:nvGraphicFramePr>
        <p:xfrm>
          <a:off x="1069975" y="3060484"/>
          <a:ext cx="4914136" cy="156258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9807314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6C3035-1B3C-47AB-E158-516993EC8427}"/>
              </a:ext>
            </a:extLst>
          </p:cNvPr>
          <p:cNvSpPr>
            <a:spLocks noGrp="1"/>
          </p:cNvSpPr>
          <p:nvPr>
            <p:ph type="sldNum" sz="quarter" idx="12"/>
          </p:nvPr>
        </p:nvSpPr>
        <p:spPr/>
        <p:txBody>
          <a:bodyPr/>
          <a:lstStyle/>
          <a:p>
            <a:fld id="{4FAB73BC-B049-4115-A692-8D63A059BFB8}" type="slidenum">
              <a:rPr lang="en-US" smtClean="0"/>
              <a:t>35</a:t>
            </a:fld>
            <a:endParaRPr lang="en-US" dirty="0"/>
          </a:p>
        </p:txBody>
      </p:sp>
      <p:sp>
        <p:nvSpPr>
          <p:cNvPr id="3" name="Title 1">
            <a:extLst>
              <a:ext uri="{FF2B5EF4-FFF2-40B4-BE49-F238E27FC236}">
                <a16:creationId xmlns:a16="http://schemas.microsoft.com/office/drawing/2014/main" id="{5592AC10-DCF4-17AF-EA4F-E4658DACF65B}"/>
              </a:ext>
            </a:extLst>
          </p:cNvPr>
          <p:cNvSpPr txBox="1">
            <a:spLocks/>
          </p:cNvSpPr>
          <p:nvPr/>
        </p:nvSpPr>
        <p:spPr>
          <a:xfrm>
            <a:off x="1056132" y="364480"/>
            <a:ext cx="10058400" cy="1012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s-ES_tradnl" dirty="0"/>
              <a:t>(EXPECTED) RESULTS</a:t>
            </a:r>
            <a:endParaRPr lang="en-US" dirty="0"/>
          </a:p>
        </p:txBody>
      </p:sp>
      <p:grpSp>
        <p:nvGrpSpPr>
          <p:cNvPr id="18" name="Group 17">
            <a:extLst>
              <a:ext uri="{FF2B5EF4-FFF2-40B4-BE49-F238E27FC236}">
                <a16:creationId xmlns:a16="http://schemas.microsoft.com/office/drawing/2014/main" id="{A356D5ED-F525-1988-C380-219B3B2CDE11}"/>
              </a:ext>
            </a:extLst>
          </p:cNvPr>
          <p:cNvGrpSpPr/>
          <p:nvPr/>
        </p:nvGrpSpPr>
        <p:grpSpPr>
          <a:xfrm>
            <a:off x="6180657" y="1215045"/>
            <a:ext cx="2230407" cy="5215478"/>
            <a:chOff x="7125037" y="870933"/>
            <a:chExt cx="2230407" cy="5215478"/>
          </a:xfrm>
        </p:grpSpPr>
        <p:pic>
          <p:nvPicPr>
            <p:cNvPr id="5" name="Picture 4" descr="A screenshot of a cell phone&#10;&#10;Description automatically generated with medium confidence">
              <a:extLst>
                <a:ext uri="{FF2B5EF4-FFF2-40B4-BE49-F238E27FC236}">
                  <a16:creationId xmlns:a16="http://schemas.microsoft.com/office/drawing/2014/main" id="{4ADCA13B-A464-41F9-5F37-FEEFD8CD6151}"/>
                </a:ext>
              </a:extLst>
            </p:cNvPr>
            <p:cNvPicPr>
              <a:picLocks noChangeAspect="1"/>
            </p:cNvPicPr>
            <p:nvPr/>
          </p:nvPicPr>
          <p:blipFill>
            <a:blip r:embed="rId4"/>
            <a:stretch>
              <a:fillRect/>
            </a:stretch>
          </p:blipFill>
          <p:spPr>
            <a:xfrm>
              <a:off x="7249810" y="1285461"/>
              <a:ext cx="1980859" cy="4287077"/>
            </a:xfrm>
            <a:prstGeom prst="rect">
              <a:avLst/>
            </a:prstGeom>
          </p:spPr>
        </p:pic>
        <p:pic>
          <p:nvPicPr>
            <p:cNvPr id="20" name="Picture 19" descr="A black cellphone with a black background&#10;&#10;Description automatically generated with low confidence">
              <a:extLst>
                <a:ext uri="{FF2B5EF4-FFF2-40B4-BE49-F238E27FC236}">
                  <a16:creationId xmlns:a16="http://schemas.microsoft.com/office/drawing/2014/main" id="{AA1179C2-E5FD-F290-A368-8D08E55A741C}"/>
                </a:ext>
              </a:extLst>
            </p:cNvPr>
            <p:cNvPicPr>
              <a:picLocks noChangeAspect="1"/>
            </p:cNvPicPr>
            <p:nvPr/>
          </p:nvPicPr>
          <p:blipFill rotWithShape="1">
            <a:blip r:embed="rId5"/>
            <a:srcRect l="29032" r="24704"/>
            <a:stretch/>
          </p:blipFill>
          <p:spPr>
            <a:xfrm>
              <a:off x="7125037" y="870933"/>
              <a:ext cx="2230407" cy="5215478"/>
            </a:xfrm>
            <a:prstGeom prst="rect">
              <a:avLst/>
            </a:prstGeom>
          </p:spPr>
        </p:pic>
      </p:grpSp>
      <p:grpSp>
        <p:nvGrpSpPr>
          <p:cNvPr id="4" name="Group 3">
            <a:extLst>
              <a:ext uri="{FF2B5EF4-FFF2-40B4-BE49-F238E27FC236}">
                <a16:creationId xmlns:a16="http://schemas.microsoft.com/office/drawing/2014/main" id="{B0C2762B-6A15-68B2-D202-E7C00A863393}"/>
              </a:ext>
            </a:extLst>
          </p:cNvPr>
          <p:cNvGrpSpPr/>
          <p:nvPr/>
        </p:nvGrpSpPr>
        <p:grpSpPr>
          <a:xfrm>
            <a:off x="767475" y="1218592"/>
            <a:ext cx="2230407" cy="5215478"/>
            <a:chOff x="6196699" y="1377387"/>
            <a:chExt cx="2230407" cy="5215478"/>
          </a:xfrm>
        </p:grpSpPr>
        <p:pic>
          <p:nvPicPr>
            <p:cNvPr id="6" name="Picture 5" descr="A screenshot of a menu&#10;&#10;Description automatically generated with low confidence">
              <a:extLst>
                <a:ext uri="{FF2B5EF4-FFF2-40B4-BE49-F238E27FC236}">
                  <a16:creationId xmlns:a16="http://schemas.microsoft.com/office/drawing/2014/main" id="{B422F260-DE02-0ABE-5C08-EE9A00292966}"/>
                </a:ext>
              </a:extLst>
            </p:cNvPr>
            <p:cNvPicPr>
              <a:picLocks noChangeAspect="1"/>
            </p:cNvPicPr>
            <p:nvPr/>
          </p:nvPicPr>
          <p:blipFill>
            <a:blip r:embed="rId6"/>
            <a:stretch>
              <a:fillRect/>
            </a:stretch>
          </p:blipFill>
          <p:spPr>
            <a:xfrm>
              <a:off x="6321474" y="1790186"/>
              <a:ext cx="1980859" cy="4287078"/>
            </a:xfrm>
            <a:prstGeom prst="rect">
              <a:avLst/>
            </a:prstGeom>
          </p:spPr>
        </p:pic>
        <p:pic>
          <p:nvPicPr>
            <p:cNvPr id="8" name="Picture 7" descr="A black cellphone with a black background&#10;&#10;Description automatically generated with low confidence">
              <a:extLst>
                <a:ext uri="{FF2B5EF4-FFF2-40B4-BE49-F238E27FC236}">
                  <a16:creationId xmlns:a16="http://schemas.microsoft.com/office/drawing/2014/main" id="{B27A1863-E2A6-A6C8-7126-6FEB095C1FF2}"/>
                </a:ext>
              </a:extLst>
            </p:cNvPr>
            <p:cNvPicPr>
              <a:picLocks noChangeAspect="1"/>
            </p:cNvPicPr>
            <p:nvPr/>
          </p:nvPicPr>
          <p:blipFill rotWithShape="1">
            <a:blip r:embed="rId5"/>
            <a:srcRect l="29032" r="24704"/>
            <a:stretch/>
          </p:blipFill>
          <p:spPr>
            <a:xfrm>
              <a:off x="6196699" y="1377387"/>
              <a:ext cx="2230407" cy="5215478"/>
            </a:xfrm>
            <a:prstGeom prst="rect">
              <a:avLst/>
            </a:prstGeom>
          </p:spPr>
        </p:pic>
      </p:grpSp>
      <p:grpSp>
        <p:nvGrpSpPr>
          <p:cNvPr id="12" name="Group 11">
            <a:extLst>
              <a:ext uri="{FF2B5EF4-FFF2-40B4-BE49-F238E27FC236}">
                <a16:creationId xmlns:a16="http://schemas.microsoft.com/office/drawing/2014/main" id="{B3891B81-D48B-4987-268B-4038A497C8AD}"/>
              </a:ext>
            </a:extLst>
          </p:cNvPr>
          <p:cNvGrpSpPr/>
          <p:nvPr/>
        </p:nvGrpSpPr>
        <p:grpSpPr>
          <a:xfrm>
            <a:off x="8870343" y="1218592"/>
            <a:ext cx="2230407" cy="5215478"/>
            <a:chOff x="7051643" y="377732"/>
            <a:chExt cx="2230407" cy="5215478"/>
          </a:xfrm>
        </p:grpSpPr>
        <p:pic>
          <p:nvPicPr>
            <p:cNvPr id="14" name="Picture 13" descr="A screenshot of a cell phone&#10;&#10;Description automatically generated with medium confidence">
              <a:extLst>
                <a:ext uri="{FF2B5EF4-FFF2-40B4-BE49-F238E27FC236}">
                  <a16:creationId xmlns:a16="http://schemas.microsoft.com/office/drawing/2014/main" id="{D6952261-2972-71CA-D67F-CB2444D5C534}"/>
                </a:ext>
              </a:extLst>
            </p:cNvPr>
            <p:cNvPicPr>
              <a:picLocks noChangeAspect="1"/>
            </p:cNvPicPr>
            <p:nvPr/>
          </p:nvPicPr>
          <p:blipFill>
            <a:blip r:embed="rId7"/>
            <a:stretch>
              <a:fillRect/>
            </a:stretch>
          </p:blipFill>
          <p:spPr>
            <a:xfrm>
              <a:off x="7127900" y="829054"/>
              <a:ext cx="1980861" cy="4287080"/>
            </a:xfrm>
            <a:prstGeom prst="rect">
              <a:avLst/>
            </a:prstGeom>
          </p:spPr>
        </p:pic>
        <p:pic>
          <p:nvPicPr>
            <p:cNvPr id="16" name="Picture 15" descr="A black cellphone with a black background&#10;&#10;Description automatically generated with low confidence">
              <a:extLst>
                <a:ext uri="{FF2B5EF4-FFF2-40B4-BE49-F238E27FC236}">
                  <a16:creationId xmlns:a16="http://schemas.microsoft.com/office/drawing/2014/main" id="{D4C0178B-85F2-FE43-0598-09A19B832975}"/>
                </a:ext>
              </a:extLst>
            </p:cNvPr>
            <p:cNvPicPr>
              <a:picLocks noChangeAspect="1"/>
            </p:cNvPicPr>
            <p:nvPr/>
          </p:nvPicPr>
          <p:blipFill rotWithShape="1">
            <a:blip r:embed="rId5"/>
            <a:srcRect l="29032" r="24704"/>
            <a:stretch/>
          </p:blipFill>
          <p:spPr>
            <a:xfrm>
              <a:off x="7051643" y="377732"/>
              <a:ext cx="2230407" cy="5215478"/>
            </a:xfrm>
            <a:prstGeom prst="rect">
              <a:avLst/>
            </a:prstGeom>
          </p:spPr>
        </p:pic>
      </p:grpSp>
      <p:grpSp>
        <p:nvGrpSpPr>
          <p:cNvPr id="21" name="Group 20">
            <a:extLst>
              <a:ext uri="{FF2B5EF4-FFF2-40B4-BE49-F238E27FC236}">
                <a16:creationId xmlns:a16="http://schemas.microsoft.com/office/drawing/2014/main" id="{79FFC9FF-4ADF-9C1F-2FF2-9B98F97AD624}"/>
              </a:ext>
            </a:extLst>
          </p:cNvPr>
          <p:cNvGrpSpPr/>
          <p:nvPr/>
        </p:nvGrpSpPr>
        <p:grpSpPr>
          <a:xfrm>
            <a:off x="3474066" y="1218592"/>
            <a:ext cx="2230407" cy="5215478"/>
            <a:chOff x="3878773" y="1250699"/>
            <a:chExt cx="2230407" cy="5215478"/>
          </a:xfrm>
        </p:grpSpPr>
        <p:pic>
          <p:nvPicPr>
            <p:cNvPr id="13" name="Picture 12" descr="A picture containing text, screenshot, font, design&#10;&#10;Description automatically generated">
              <a:extLst>
                <a:ext uri="{FF2B5EF4-FFF2-40B4-BE49-F238E27FC236}">
                  <a16:creationId xmlns:a16="http://schemas.microsoft.com/office/drawing/2014/main" id="{92547489-9495-0306-DD69-485A4D91DF8F}"/>
                </a:ext>
              </a:extLst>
            </p:cNvPr>
            <p:cNvPicPr>
              <a:picLocks noChangeAspect="1"/>
            </p:cNvPicPr>
            <p:nvPr/>
          </p:nvPicPr>
          <p:blipFill>
            <a:blip r:embed="rId8"/>
            <a:stretch>
              <a:fillRect/>
            </a:stretch>
          </p:blipFill>
          <p:spPr>
            <a:xfrm>
              <a:off x="3978118" y="1682792"/>
              <a:ext cx="1980859" cy="4287078"/>
            </a:xfrm>
            <a:prstGeom prst="rect">
              <a:avLst/>
            </a:prstGeom>
          </p:spPr>
        </p:pic>
        <p:pic>
          <p:nvPicPr>
            <p:cNvPr id="17" name="Picture 16" descr="A black cellphone with a black background&#10;&#10;Description automatically generated with low confidence">
              <a:extLst>
                <a:ext uri="{FF2B5EF4-FFF2-40B4-BE49-F238E27FC236}">
                  <a16:creationId xmlns:a16="http://schemas.microsoft.com/office/drawing/2014/main" id="{CAD56987-B35E-75D8-8FE0-89ABC4D77F67}"/>
                </a:ext>
              </a:extLst>
            </p:cNvPr>
            <p:cNvPicPr>
              <a:picLocks noChangeAspect="1"/>
            </p:cNvPicPr>
            <p:nvPr/>
          </p:nvPicPr>
          <p:blipFill rotWithShape="1">
            <a:blip r:embed="rId5"/>
            <a:srcRect l="29032" r="24704"/>
            <a:stretch/>
          </p:blipFill>
          <p:spPr>
            <a:xfrm>
              <a:off x="3878773" y="1250699"/>
              <a:ext cx="2230407" cy="5215478"/>
            </a:xfrm>
            <a:prstGeom prst="rect">
              <a:avLst/>
            </a:prstGeom>
          </p:spPr>
        </p:pic>
      </p:grpSp>
    </p:spTree>
    <p:extLst>
      <p:ext uri="{BB962C8B-B14F-4D97-AF65-F5344CB8AC3E}">
        <p14:creationId xmlns:p14="http://schemas.microsoft.com/office/powerpoint/2010/main" val="1642426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Rectangle 86">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Rectangle 88">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91" name="Group 90">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92" name="Oval 91">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sp>
        <p:sp>
          <p:nvSpPr>
            <p:cNvPr id="93" name="Oval 92">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95" name="Rectangle 94">
            <a:extLst>
              <a:ext uri="{FF2B5EF4-FFF2-40B4-BE49-F238E27FC236}">
                <a16:creationId xmlns:a16="http://schemas.microsoft.com/office/drawing/2014/main" id="{C3D25154-9EF7-4C33-9AAC-7B3BE089F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051560" y="643468"/>
            <a:ext cx="9966960" cy="3592432"/>
          </a:xfrm>
        </p:spPr>
        <p:txBody>
          <a:bodyPr vert="horz" lIns="91440" tIns="45720" rIns="91440" bIns="45720" rtlCol="0" anchor="ctr">
            <a:normAutofit/>
          </a:bodyPr>
          <a:lstStyle/>
          <a:p>
            <a:pPr>
              <a:lnSpc>
                <a:spcPct val="80000"/>
              </a:lnSpc>
            </a:pPr>
            <a:r>
              <a:rPr lang="en-US" sz="8900" dirty="0">
                <a:blipFill dpi="0" rotWithShape="1">
                  <a:blip r:embed="rId5"/>
                  <a:srcRect/>
                  <a:tile tx="6350" ty="-127000" sx="65000" sy="64000" flip="none" algn="tl"/>
                </a:blipFill>
              </a:rPr>
              <a:t>CONCLUSION</a:t>
            </a:r>
          </a:p>
        </p:txBody>
      </p:sp>
      <p:sp>
        <p:nvSpPr>
          <p:cNvPr id="97" name="Rectangle 96">
            <a:extLst>
              <a:ext uri="{FF2B5EF4-FFF2-40B4-BE49-F238E27FC236}">
                <a16:creationId xmlns:a16="http://schemas.microsoft.com/office/drawing/2014/main" id="{1604E8C0-C927-4C06-A96A-BF3323BA7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95831"/>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9DCECFD5-4C30-4892-9FF0-540E17955A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10245590" y="5111496"/>
            <a:chExt cx="1080904" cy="1080902"/>
          </a:xfrm>
        </p:grpSpPr>
        <p:sp>
          <p:nvSpPr>
            <p:cNvPr id="100" name="Oval 99">
              <a:extLst>
                <a:ext uri="{FF2B5EF4-FFF2-40B4-BE49-F238E27FC236}">
                  <a16:creationId xmlns:a16="http://schemas.microsoft.com/office/drawing/2014/main" id="{95C67F70-EAFE-425C-8422-591620A96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5590" y="5111496"/>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1" name="Oval 100">
              <a:extLst>
                <a:ext uri="{FF2B5EF4-FFF2-40B4-BE49-F238E27FC236}">
                  <a16:creationId xmlns:a16="http://schemas.microsoft.com/office/drawing/2014/main" id="{D47FA16B-C217-4D91-84EA-5B0846BDD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53681" y="5219586"/>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Slide Number Placeholder 2">
            <a:extLst>
              <a:ext uri="{FF2B5EF4-FFF2-40B4-BE49-F238E27FC236}">
                <a16:creationId xmlns:a16="http://schemas.microsoft.com/office/drawing/2014/main" id="{77FF10F5-F7BB-EA4C-BFFD-8D8D77D54FF1}"/>
              </a:ext>
            </a:extLst>
          </p:cNvPr>
          <p:cNvSpPr>
            <a:spLocks noGrp="1"/>
          </p:cNvSpPr>
          <p:nvPr>
            <p:ph type="sldNum" sz="quarter" idx="12"/>
          </p:nvPr>
        </p:nvSpPr>
        <p:spPr>
          <a:xfrm>
            <a:off x="10189108" y="5342324"/>
            <a:ext cx="1193868" cy="640080"/>
          </a:xfrm>
        </p:spPr>
        <p:txBody>
          <a:bodyPr vert="horz" lIns="91440" tIns="45720" rIns="91440" bIns="45720" rtlCol="0" anchor="ctr">
            <a:normAutofit/>
          </a:bodyPr>
          <a:lstStyle/>
          <a:p>
            <a:pPr>
              <a:spcAft>
                <a:spcPts val="600"/>
              </a:spcAft>
            </a:pPr>
            <a:fld id="{4FAB73BC-B049-4115-A692-8D63A059BFB8}" type="slidenum">
              <a:rPr lang="en-US" sz="2800" b="1" kern="1200" dirty="0">
                <a:solidFill>
                  <a:srgbClr val="FFFFFF"/>
                </a:solidFill>
                <a:latin typeface="+mj-lt"/>
                <a:ea typeface="+mn-ea"/>
                <a:cs typeface="+mn-cs"/>
              </a:rPr>
              <a:pPr>
                <a:spcAft>
                  <a:spcPts val="600"/>
                </a:spcAft>
              </a:pPr>
              <a:t>36</a:t>
            </a:fld>
            <a:endParaRPr lang="en-US" sz="2800" b="1" kern="1200" dirty="0">
              <a:solidFill>
                <a:srgbClr val="FFFFFF"/>
              </a:solidFill>
              <a:latin typeface="+mj-lt"/>
              <a:ea typeface="+mn-ea"/>
              <a:cs typeface="+mn-cs"/>
            </a:endParaRPr>
          </a:p>
        </p:txBody>
      </p:sp>
    </p:spTree>
    <p:extLst>
      <p:ext uri="{BB962C8B-B14F-4D97-AF65-F5344CB8AC3E}">
        <p14:creationId xmlns:p14="http://schemas.microsoft.com/office/powerpoint/2010/main" val="2393982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6E0E60-E1F0-E8F7-FDAD-164FF65FDA06}"/>
              </a:ext>
            </a:extLst>
          </p:cNvPr>
          <p:cNvSpPr>
            <a:spLocks noGrp="1"/>
          </p:cNvSpPr>
          <p:nvPr>
            <p:ph type="sldNum" sz="quarter" idx="12"/>
          </p:nvPr>
        </p:nvSpPr>
        <p:spPr/>
        <p:txBody>
          <a:bodyPr/>
          <a:lstStyle/>
          <a:p>
            <a:fld id="{4FAB73BC-B049-4115-A692-8D63A059BFB8}" type="slidenum">
              <a:rPr lang="en-US" smtClean="0"/>
              <a:t>37</a:t>
            </a:fld>
            <a:endParaRPr lang="en-US" dirty="0"/>
          </a:p>
        </p:txBody>
      </p:sp>
      <p:graphicFrame>
        <p:nvGraphicFramePr>
          <p:cNvPr id="5" name="TextBox 6">
            <a:extLst>
              <a:ext uri="{FF2B5EF4-FFF2-40B4-BE49-F238E27FC236}">
                <a16:creationId xmlns:a16="http://schemas.microsoft.com/office/drawing/2014/main" id="{DE53C946-07E3-2E45-8B68-F865A752B2FE}"/>
              </a:ext>
            </a:extLst>
          </p:cNvPr>
          <p:cNvGraphicFramePr/>
          <p:nvPr>
            <p:extLst>
              <p:ext uri="{D42A27DB-BD31-4B8C-83A1-F6EECF244321}">
                <p14:modId xmlns:p14="http://schemas.microsoft.com/office/powerpoint/2010/main" val="3754779180"/>
              </p:ext>
            </p:extLst>
          </p:nvPr>
        </p:nvGraphicFramePr>
        <p:xfrm>
          <a:off x="1077468" y="1273214"/>
          <a:ext cx="10058400" cy="40974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29CB44EB-BDBC-B35C-758D-C909519A38A3}"/>
              </a:ext>
            </a:extLst>
          </p:cNvPr>
          <p:cNvSpPr txBox="1">
            <a:spLocks/>
          </p:cNvSpPr>
          <p:nvPr/>
        </p:nvSpPr>
        <p:spPr>
          <a:xfrm>
            <a:off x="1056132" y="364480"/>
            <a:ext cx="10058400" cy="1012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8">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s-ES_tradnl" dirty="0"/>
              <a:t>CONTENTS</a:t>
            </a:r>
            <a:endParaRPr lang="en-US" dirty="0"/>
          </a:p>
        </p:txBody>
      </p:sp>
    </p:spTree>
    <p:extLst>
      <p:ext uri="{BB962C8B-B14F-4D97-AF65-F5344CB8AC3E}">
        <p14:creationId xmlns:p14="http://schemas.microsoft.com/office/powerpoint/2010/main" val="3826112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85E0883-9001-4D4E-9C91-E8D165DAF9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7" name="Oval 26">
              <a:extLst>
                <a:ext uri="{FF2B5EF4-FFF2-40B4-BE49-F238E27FC236}">
                  <a16:creationId xmlns:a16="http://schemas.microsoft.com/office/drawing/2014/main" id="{94AEEF45-F5C8-4322-9C98-33BB7A5A2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8" name="Oval 27">
              <a:extLst>
                <a:ext uri="{FF2B5EF4-FFF2-40B4-BE49-F238E27FC236}">
                  <a16:creationId xmlns:a16="http://schemas.microsoft.com/office/drawing/2014/main" id="{185E4386-A445-455A-91C4-16DE5DA9F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30" name="Rectangle 29">
            <a:extLst>
              <a:ext uri="{FF2B5EF4-FFF2-40B4-BE49-F238E27FC236}">
                <a16:creationId xmlns:a16="http://schemas.microsoft.com/office/drawing/2014/main" id="{BCFFB95F-D901-4937-8084-8A7BAA84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92AC10-DCF4-17AF-EA4F-E4658DACF65B}"/>
              </a:ext>
            </a:extLst>
          </p:cNvPr>
          <p:cNvSpPr txBox="1">
            <a:spLocks/>
          </p:cNvSpPr>
          <p:nvPr/>
        </p:nvSpPr>
        <p:spPr>
          <a:xfrm>
            <a:off x="8479777" y="639763"/>
            <a:ext cx="3046073" cy="5177377"/>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7">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spcAft>
                <a:spcPts val="600"/>
              </a:spcAft>
            </a:pPr>
            <a:r>
              <a:rPr lang="en-US" sz="4000"/>
              <a:t>FUTURE IMPROVEMENTS</a:t>
            </a:r>
          </a:p>
        </p:txBody>
      </p:sp>
      <p:grpSp>
        <p:nvGrpSpPr>
          <p:cNvPr id="32" name="Group 31">
            <a:extLst>
              <a:ext uri="{FF2B5EF4-FFF2-40B4-BE49-F238E27FC236}">
                <a16:creationId xmlns:a16="http://schemas.microsoft.com/office/drawing/2014/main" id="{60F473BD-3FD3-4548-A8F5-11D3C9CB8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3" name="Oval 32">
              <a:extLst>
                <a:ext uri="{FF2B5EF4-FFF2-40B4-BE49-F238E27FC236}">
                  <a16:creationId xmlns:a16="http://schemas.microsoft.com/office/drawing/2014/main" id="{691E02ED-3E2E-4396-B6DE-5F93F2F1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4" name="Oval 33">
              <a:extLst>
                <a:ext uri="{FF2B5EF4-FFF2-40B4-BE49-F238E27FC236}">
                  <a16:creationId xmlns:a16="http://schemas.microsoft.com/office/drawing/2014/main" id="{28F088F5-B4E7-43B9-88F4-8667026E4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Slide Number Placeholder 1">
            <a:extLst>
              <a:ext uri="{FF2B5EF4-FFF2-40B4-BE49-F238E27FC236}">
                <a16:creationId xmlns:a16="http://schemas.microsoft.com/office/drawing/2014/main" id="{B16C3035-1B3C-47AB-E158-516993EC8427}"/>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4FAB73BC-B049-4115-A692-8D63A059BFB8}" type="slidenum">
              <a:rPr lang="en-US" b="1" kern="1200" dirty="0">
                <a:solidFill>
                  <a:srgbClr val="FFFFFF"/>
                </a:solidFill>
                <a:latin typeface="+mj-lt"/>
                <a:ea typeface="+mn-ea"/>
                <a:cs typeface="+mn-cs"/>
              </a:rPr>
              <a:pPr>
                <a:spcAft>
                  <a:spcPts val="600"/>
                </a:spcAft>
              </a:pPr>
              <a:t>38</a:t>
            </a:fld>
            <a:endParaRPr lang="en-US" b="1" kern="1200" dirty="0">
              <a:solidFill>
                <a:srgbClr val="FFFFFF"/>
              </a:solidFill>
              <a:latin typeface="+mj-lt"/>
              <a:ea typeface="+mn-ea"/>
              <a:cs typeface="+mn-cs"/>
            </a:endParaRPr>
          </a:p>
        </p:txBody>
      </p:sp>
      <p:graphicFrame>
        <p:nvGraphicFramePr>
          <p:cNvPr id="7" name="TextBox 4">
            <a:extLst>
              <a:ext uri="{FF2B5EF4-FFF2-40B4-BE49-F238E27FC236}">
                <a16:creationId xmlns:a16="http://schemas.microsoft.com/office/drawing/2014/main" id="{B5877390-CD2F-BE72-3CAD-68C6D35DD96E}"/>
              </a:ext>
            </a:extLst>
          </p:cNvPr>
          <p:cNvGraphicFramePr/>
          <p:nvPr>
            <p:extLst>
              <p:ext uri="{D42A27DB-BD31-4B8C-83A1-F6EECF244321}">
                <p14:modId xmlns:p14="http://schemas.microsoft.com/office/powerpoint/2010/main" val="1032868155"/>
              </p:ext>
            </p:extLst>
          </p:nvPr>
        </p:nvGraphicFramePr>
        <p:xfrm>
          <a:off x="622300" y="639763"/>
          <a:ext cx="6572250" cy="5588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420705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32FD491-28F3-42E7-AEBF-A9E3C462C9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1" name="Oval 10">
              <a:extLst>
                <a:ext uri="{FF2B5EF4-FFF2-40B4-BE49-F238E27FC236}">
                  <a16:creationId xmlns:a16="http://schemas.microsoft.com/office/drawing/2014/main" id="{AD016B6E-F283-4CFB-9099-05C8DA6AB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2" name="Oval 11">
              <a:extLst>
                <a:ext uri="{FF2B5EF4-FFF2-40B4-BE49-F238E27FC236}">
                  <a16:creationId xmlns:a16="http://schemas.microsoft.com/office/drawing/2014/main" id="{72D0360E-345F-4790-B0A0-03ADC36B5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4" name="Rectangle 13">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3" name="Title 1">
            <a:extLst>
              <a:ext uri="{FF2B5EF4-FFF2-40B4-BE49-F238E27FC236}">
                <a16:creationId xmlns:a16="http://schemas.microsoft.com/office/drawing/2014/main" id="{5592AC10-DCF4-17AF-EA4F-E4658DACF65B}"/>
              </a:ext>
            </a:extLst>
          </p:cNvPr>
          <p:cNvSpPr txBox="1">
            <a:spLocks/>
          </p:cNvSpPr>
          <p:nvPr/>
        </p:nvSpPr>
        <p:spPr>
          <a:xfrm>
            <a:off x="643468" y="643466"/>
            <a:ext cx="3686312" cy="55287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7">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r">
              <a:spcAft>
                <a:spcPts val="600"/>
              </a:spcAft>
            </a:pPr>
            <a:r>
              <a:rPr lang="en-US" sz="4800">
                <a:solidFill>
                  <a:srgbClr val="FFFFFF"/>
                </a:solidFill>
              </a:rPr>
              <a:t>SUMMARY</a:t>
            </a:r>
          </a:p>
        </p:txBody>
      </p:sp>
      <p:sp>
        <p:nvSpPr>
          <p:cNvPr id="5" name="TextBox 4">
            <a:extLst>
              <a:ext uri="{FF2B5EF4-FFF2-40B4-BE49-F238E27FC236}">
                <a16:creationId xmlns:a16="http://schemas.microsoft.com/office/drawing/2014/main" id="{FFF4A3FC-FEBF-74BA-E528-68CB70949DD3}"/>
              </a:ext>
            </a:extLst>
          </p:cNvPr>
          <p:cNvSpPr txBox="1"/>
          <p:nvPr/>
        </p:nvSpPr>
        <p:spPr>
          <a:xfrm>
            <a:off x="5053780" y="599768"/>
            <a:ext cx="6074467" cy="5572432"/>
          </a:xfrm>
          <a:prstGeom prst="rect">
            <a:avLst/>
          </a:prstGeom>
        </p:spPr>
        <p:txBody>
          <a:bodyPr vert="horz" lIns="91440" tIns="45720" rIns="91440" bIns="45720" rtlCol="0" anchor="ctr">
            <a:normAutofit/>
          </a:bodyPr>
          <a:lstStyle/>
          <a:p>
            <a:pPr defTabSz="914400">
              <a:lnSpc>
                <a:spcPct val="90000"/>
              </a:lnSpc>
              <a:spcAft>
                <a:spcPts val="600"/>
              </a:spcAft>
              <a:buClr>
                <a:schemeClr val="accent1">
                  <a:lumMod val="75000"/>
                </a:schemeClr>
              </a:buClr>
              <a:buSzPct val="85000"/>
            </a:pPr>
            <a:r>
              <a:rPr lang="en-US" dirty="0"/>
              <a:t>The project aimed to:</a:t>
            </a:r>
          </a:p>
          <a:p>
            <a:pPr marL="388620" indent="-285750" defTabSz="914400">
              <a:lnSpc>
                <a:spcPct val="90000"/>
              </a:lnSpc>
              <a:spcAft>
                <a:spcPts val="600"/>
              </a:spcAft>
              <a:buClr>
                <a:schemeClr val="accent1">
                  <a:lumMod val="75000"/>
                </a:schemeClr>
              </a:buClr>
              <a:buSzPct val="85000"/>
              <a:buFont typeface="Wingdings" panose="05000000000000000000" pitchFamily="2" charset="2"/>
              <a:buChar char="ü"/>
            </a:pPr>
            <a:r>
              <a:rPr lang="en-US" dirty="0"/>
              <a:t>find and analyze a crop-yield dataset</a:t>
            </a:r>
          </a:p>
          <a:p>
            <a:pPr marL="388620" indent="-285750" defTabSz="914400">
              <a:lnSpc>
                <a:spcPct val="90000"/>
              </a:lnSpc>
              <a:spcAft>
                <a:spcPts val="600"/>
              </a:spcAft>
              <a:buClr>
                <a:schemeClr val="accent1">
                  <a:lumMod val="75000"/>
                </a:schemeClr>
              </a:buClr>
              <a:buSzPct val="85000"/>
              <a:buFont typeface="Wingdings" panose="05000000000000000000" pitchFamily="2" charset="2"/>
              <a:buChar char="ü"/>
            </a:pPr>
            <a:r>
              <a:rPr lang="en-US" dirty="0"/>
              <a:t>select and train a regression model for crop-yield prediction</a:t>
            </a:r>
          </a:p>
          <a:p>
            <a:pPr marL="388620" indent="-285750" defTabSz="914400">
              <a:lnSpc>
                <a:spcPct val="90000"/>
              </a:lnSpc>
              <a:spcAft>
                <a:spcPts val="600"/>
              </a:spcAft>
              <a:buClr>
                <a:schemeClr val="accent1">
                  <a:lumMod val="75000"/>
                </a:schemeClr>
              </a:buClr>
              <a:buSzPct val="85000"/>
              <a:buFont typeface="Wingdings" panose="05000000000000000000" pitchFamily="2" charset="2"/>
              <a:buChar char="ü"/>
            </a:pPr>
            <a:r>
              <a:rPr lang="en-US" dirty="0"/>
              <a:t>develop an app that provides valuable insights and predictions for agricultural decision-making </a:t>
            </a:r>
          </a:p>
          <a:p>
            <a:pPr marL="102870" defTabSz="914400">
              <a:lnSpc>
                <a:spcPct val="90000"/>
              </a:lnSpc>
              <a:spcAft>
                <a:spcPts val="600"/>
              </a:spcAft>
              <a:buClr>
                <a:schemeClr val="accent1">
                  <a:lumMod val="75000"/>
                </a:schemeClr>
              </a:buClr>
              <a:buSzPct val="85000"/>
            </a:pPr>
            <a:endParaRPr lang="en-US" dirty="0"/>
          </a:p>
        </p:txBody>
      </p:sp>
      <p:sp>
        <p:nvSpPr>
          <p:cNvPr id="18" name="Oval 17">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0" name="Oval 19">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Slide Number Placeholder 1">
            <a:extLst>
              <a:ext uri="{FF2B5EF4-FFF2-40B4-BE49-F238E27FC236}">
                <a16:creationId xmlns:a16="http://schemas.microsoft.com/office/drawing/2014/main" id="{B16C3035-1B3C-47AB-E158-516993EC8427}"/>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4FAB73BC-B049-4115-A692-8D63A059BFB8}" type="slidenum">
              <a:rPr lang="en-US" b="1" kern="1200" dirty="0">
                <a:solidFill>
                  <a:srgbClr val="FFFFFF"/>
                </a:solidFill>
                <a:latin typeface="+mj-lt"/>
                <a:ea typeface="+mn-ea"/>
                <a:cs typeface="+mn-cs"/>
              </a:rPr>
              <a:pPr>
                <a:spcAft>
                  <a:spcPts val="600"/>
                </a:spcAft>
              </a:pPr>
              <a:t>39</a:t>
            </a:fld>
            <a:endParaRPr lang="en-US" b="1" kern="1200" dirty="0">
              <a:solidFill>
                <a:srgbClr val="FFFFFF"/>
              </a:solidFill>
              <a:latin typeface="+mj-lt"/>
              <a:ea typeface="+mn-ea"/>
              <a:cs typeface="+mn-cs"/>
            </a:endParaRPr>
          </a:p>
        </p:txBody>
      </p:sp>
    </p:spTree>
    <p:extLst>
      <p:ext uri="{BB962C8B-B14F-4D97-AF65-F5344CB8AC3E}">
        <p14:creationId xmlns:p14="http://schemas.microsoft.com/office/powerpoint/2010/main" val="3676851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6E0E60-E1F0-E8F7-FDAD-164FF65FDA06}"/>
              </a:ext>
            </a:extLst>
          </p:cNvPr>
          <p:cNvSpPr>
            <a:spLocks noGrp="1"/>
          </p:cNvSpPr>
          <p:nvPr>
            <p:ph type="sldNum" sz="quarter" idx="12"/>
          </p:nvPr>
        </p:nvSpPr>
        <p:spPr/>
        <p:txBody>
          <a:bodyPr/>
          <a:lstStyle/>
          <a:p>
            <a:fld id="{4FAB73BC-B049-4115-A692-8D63A059BFB8}" type="slidenum">
              <a:rPr lang="en-US" smtClean="0"/>
              <a:t>4</a:t>
            </a:fld>
            <a:endParaRPr lang="en-US" dirty="0"/>
          </a:p>
        </p:txBody>
      </p:sp>
      <p:graphicFrame>
        <p:nvGraphicFramePr>
          <p:cNvPr id="5" name="TextBox 6">
            <a:extLst>
              <a:ext uri="{FF2B5EF4-FFF2-40B4-BE49-F238E27FC236}">
                <a16:creationId xmlns:a16="http://schemas.microsoft.com/office/drawing/2014/main" id="{DE53C946-07E3-2E45-8B68-F865A752B2FE}"/>
              </a:ext>
            </a:extLst>
          </p:cNvPr>
          <p:cNvGraphicFramePr/>
          <p:nvPr>
            <p:extLst>
              <p:ext uri="{D42A27DB-BD31-4B8C-83A1-F6EECF244321}">
                <p14:modId xmlns:p14="http://schemas.microsoft.com/office/powerpoint/2010/main" val="3237468164"/>
              </p:ext>
            </p:extLst>
          </p:nvPr>
        </p:nvGraphicFramePr>
        <p:xfrm>
          <a:off x="1056132" y="1620455"/>
          <a:ext cx="10058400" cy="4872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21CBE443-5296-3F1E-823E-AF8C70D55436}"/>
              </a:ext>
            </a:extLst>
          </p:cNvPr>
          <p:cNvSpPr txBox="1">
            <a:spLocks/>
          </p:cNvSpPr>
          <p:nvPr/>
        </p:nvSpPr>
        <p:spPr>
          <a:xfrm>
            <a:off x="1056132" y="364480"/>
            <a:ext cx="10058400" cy="1012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7">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s-ES_tradnl" dirty="0"/>
              <a:t>CONTENTS</a:t>
            </a:r>
            <a:endParaRPr lang="en-US" dirty="0"/>
          </a:p>
        </p:txBody>
      </p:sp>
    </p:spTree>
    <p:extLst>
      <p:ext uri="{BB962C8B-B14F-4D97-AF65-F5344CB8AC3E}">
        <p14:creationId xmlns:p14="http://schemas.microsoft.com/office/powerpoint/2010/main" val="2881855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DF3BDB2-0586-430E-811A-74BAFDEE6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Rectangle 22">
            <a:extLst>
              <a:ext uri="{FF2B5EF4-FFF2-40B4-BE49-F238E27FC236}">
                <a16:creationId xmlns:a16="http://schemas.microsoft.com/office/drawing/2014/main" id="{821E305B-0351-4E03-8C1B-F23D3A346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152" y="928117"/>
            <a:ext cx="6629400"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C848660-F9C2-4F86-A218-6AE0FB4CC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1336" y="1110053"/>
            <a:ext cx="6630506" cy="4580301"/>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4961376" y="1432223"/>
            <a:ext cx="6057144" cy="3357976"/>
          </a:xfrm>
        </p:spPr>
        <p:txBody>
          <a:bodyPr>
            <a:normAutofit/>
          </a:bodyPr>
          <a:lstStyle/>
          <a:p>
            <a:r>
              <a:rPr lang="en-US" sz="8000" dirty="0"/>
              <a:t>Thank you</a:t>
            </a:r>
          </a:p>
        </p:txBody>
      </p:sp>
      <p:sp>
        <p:nvSpPr>
          <p:cNvPr id="27" name="Rectangle 26">
            <a:extLst>
              <a:ext uri="{FF2B5EF4-FFF2-40B4-BE49-F238E27FC236}">
                <a16:creationId xmlns:a16="http://schemas.microsoft.com/office/drawing/2014/main" id="{5CABD882-B7CE-4433-B509-99205DB70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152" y="5780565"/>
            <a:ext cx="6629400"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49F6A645-6137-4F43-8E88-D91CC337D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30" name="Oval 29">
              <a:extLst>
                <a:ext uri="{FF2B5EF4-FFF2-40B4-BE49-F238E27FC236}">
                  <a16:creationId xmlns:a16="http://schemas.microsoft.com/office/drawing/2014/main" id="{3A2C783A-4EEE-481B-815A-A1BB14F4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1" name="Oval 30">
              <a:extLst>
                <a:ext uri="{FF2B5EF4-FFF2-40B4-BE49-F238E27FC236}">
                  <a16:creationId xmlns:a16="http://schemas.microsoft.com/office/drawing/2014/main" id="{A0186437-0053-4886-B612-804E4DC90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Subtitle 2">
            <a:extLst>
              <a:ext uri="{FF2B5EF4-FFF2-40B4-BE49-F238E27FC236}">
                <a16:creationId xmlns:a16="http://schemas.microsoft.com/office/drawing/2014/main" id="{D698B4E1-5F4F-8E4F-97D2-0176CBCC4A51}"/>
              </a:ext>
            </a:extLst>
          </p:cNvPr>
          <p:cNvSpPr>
            <a:spLocks noGrp="1"/>
          </p:cNvSpPr>
          <p:nvPr>
            <p:ph type="subTitle" idx="1"/>
          </p:nvPr>
        </p:nvSpPr>
        <p:spPr>
          <a:xfrm>
            <a:off x="4938490" y="4790198"/>
            <a:ext cx="6080030" cy="687058"/>
          </a:xfrm>
        </p:spPr>
        <p:txBody>
          <a:bodyPr>
            <a:normAutofit/>
          </a:bodyPr>
          <a:lstStyle/>
          <a:p>
            <a:r>
              <a:rPr lang="en-US" sz="2000" dirty="0">
                <a:solidFill>
                  <a:srgbClr val="000000"/>
                </a:solidFill>
              </a:rPr>
              <a:t>saradiazdelser@duck.com</a:t>
            </a:r>
          </a:p>
        </p:txBody>
      </p:sp>
      <p:pic>
        <p:nvPicPr>
          <p:cNvPr id="18" name="Graphic 17" descr="Wave Gesture outline">
            <a:extLst>
              <a:ext uri="{FF2B5EF4-FFF2-40B4-BE49-F238E27FC236}">
                <a16:creationId xmlns:a16="http://schemas.microsoft.com/office/drawing/2014/main" id="{F40ACBCB-9C27-31AE-BBB1-C24B08DDF35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33915" y="1686320"/>
            <a:ext cx="3416725" cy="3416725"/>
          </a:xfrm>
          <a:prstGeom prst="rect">
            <a:avLst/>
          </a:prstGeom>
        </p:spPr>
      </p:pic>
    </p:spTree>
    <p:extLst>
      <p:ext uri="{BB962C8B-B14F-4D97-AF65-F5344CB8AC3E}">
        <p14:creationId xmlns:p14="http://schemas.microsoft.com/office/powerpoint/2010/main" val="256556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 illustration of the global population">
            <a:extLst>
              <a:ext uri="{FF2B5EF4-FFF2-40B4-BE49-F238E27FC236}">
                <a16:creationId xmlns:a16="http://schemas.microsoft.com/office/drawing/2014/main" id="{52736C11-7345-EC46-0A57-37EAA131A882}"/>
              </a:ext>
            </a:extLst>
          </p:cNvPr>
          <p:cNvPicPr>
            <a:picLocks noChangeAspect="1"/>
          </p:cNvPicPr>
          <p:nvPr/>
        </p:nvPicPr>
        <p:blipFill rotWithShape="1">
          <a:blip r:embed="rId3"/>
          <a:srcRect/>
          <a:stretch/>
        </p:blipFill>
        <p:spPr>
          <a:xfrm>
            <a:off x="0" y="0"/>
            <a:ext cx="12191980" cy="6857989"/>
          </a:xfrm>
          <a:prstGeom prst="rect">
            <a:avLst/>
          </a:prstGeom>
        </p:spPr>
      </p:pic>
      <p:sp>
        <p:nvSpPr>
          <p:cNvPr id="2" name="Slide Number Placeholder 1">
            <a:extLst>
              <a:ext uri="{FF2B5EF4-FFF2-40B4-BE49-F238E27FC236}">
                <a16:creationId xmlns:a16="http://schemas.microsoft.com/office/drawing/2014/main" id="{4EBD19BF-E554-2735-44E4-F69608FDF5E9}"/>
              </a:ext>
            </a:extLst>
          </p:cNvPr>
          <p:cNvSpPr>
            <a:spLocks noGrp="1"/>
          </p:cNvSpPr>
          <p:nvPr>
            <p:ph type="sldNum" sz="quarter" idx="12"/>
          </p:nvPr>
        </p:nvSpPr>
        <p:spPr/>
        <p:txBody>
          <a:bodyPr/>
          <a:lstStyle/>
          <a:p>
            <a:fld id="{4FAB73BC-B049-4115-A692-8D63A059BFB8}" type="slidenum">
              <a:rPr lang="en-US" smtClean="0"/>
              <a:t>5</a:t>
            </a:fld>
            <a:endParaRPr lang="en-US" dirty="0"/>
          </a:p>
        </p:txBody>
      </p:sp>
      <p:sp>
        <p:nvSpPr>
          <p:cNvPr id="6" name="Title 1">
            <a:extLst>
              <a:ext uri="{FF2B5EF4-FFF2-40B4-BE49-F238E27FC236}">
                <a16:creationId xmlns:a16="http://schemas.microsoft.com/office/drawing/2014/main" id="{D13D335B-244E-0B49-EB67-F0C21F5227DF}"/>
              </a:ext>
            </a:extLst>
          </p:cNvPr>
          <p:cNvSpPr txBox="1">
            <a:spLocks/>
          </p:cNvSpPr>
          <p:nvPr/>
        </p:nvSpPr>
        <p:spPr>
          <a:xfrm>
            <a:off x="1305692" y="2322622"/>
            <a:ext cx="9580595" cy="2212744"/>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nSpc>
                <a:spcPct val="80000"/>
              </a:lnSpc>
            </a:pPr>
            <a:r>
              <a:rPr lang="en-US" sz="13800" b="1" dirty="0">
                <a:solidFill>
                  <a:schemeClr val="accent2">
                    <a:lumMod val="75000"/>
                  </a:schemeClr>
                </a:solidFill>
              </a:rPr>
              <a:t>8 000 000 000</a:t>
            </a:r>
          </a:p>
        </p:txBody>
      </p:sp>
    </p:spTree>
    <p:extLst>
      <p:ext uri="{BB962C8B-B14F-4D97-AF65-F5344CB8AC3E}">
        <p14:creationId xmlns:p14="http://schemas.microsoft.com/office/powerpoint/2010/main" val="67747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54">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7" name="Rectangle 56">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59" name="Group 58">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60" name="Oval 59">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sp>
        <p:sp>
          <p:nvSpPr>
            <p:cNvPr id="61" name="Oval 60">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63" name="Rectangle 62">
            <a:extLst>
              <a:ext uri="{FF2B5EF4-FFF2-40B4-BE49-F238E27FC236}">
                <a16:creationId xmlns:a16="http://schemas.microsoft.com/office/drawing/2014/main" id="{E15AAB4E-1AF6-4A73-9822-087B0F4ED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643467" y="643466"/>
            <a:ext cx="6707157" cy="5571067"/>
          </a:xfrm>
        </p:spPr>
        <p:txBody>
          <a:bodyPr vert="horz" lIns="91440" tIns="45720" rIns="91440" bIns="45720" rtlCol="0" anchor="ctr">
            <a:normAutofit/>
          </a:bodyPr>
          <a:lstStyle/>
          <a:p>
            <a:pPr algn="r">
              <a:lnSpc>
                <a:spcPct val="80000"/>
              </a:lnSpc>
            </a:pPr>
            <a:r>
              <a:rPr lang="en-US" sz="9600" dirty="0">
                <a:blipFill dpi="0" rotWithShape="1">
                  <a:blip r:embed="rId5"/>
                  <a:srcRect/>
                  <a:tile tx="6350" ty="-127000" sx="65000" sy="64000" flip="none" algn="tl"/>
                </a:blipFill>
              </a:rPr>
              <a:t>THE </a:t>
            </a:r>
            <a:r>
              <a:rPr lang="en-US" sz="9600" dirty="0">
                <a:solidFill>
                  <a:schemeClr val="accent2"/>
                </a:solidFill>
              </a:rPr>
              <a:t>PROBLEM</a:t>
            </a:r>
            <a:r>
              <a:rPr lang="en-US" sz="9600" dirty="0">
                <a:blipFill dpi="0" rotWithShape="1">
                  <a:blip r:embed="rId5"/>
                  <a:srcRect/>
                  <a:tile tx="6350" ty="-127000" sx="65000" sy="64000" flip="none" algn="tl"/>
                </a:blipFill>
              </a:rPr>
              <a:t> WITH AGRICULTURE</a:t>
            </a:r>
          </a:p>
        </p:txBody>
      </p:sp>
      <p:sp>
        <p:nvSpPr>
          <p:cNvPr id="65" name="Rectangle 64">
            <a:extLst>
              <a:ext uri="{FF2B5EF4-FFF2-40B4-BE49-F238E27FC236}">
                <a16:creationId xmlns:a16="http://schemas.microsoft.com/office/drawing/2014/main" id="{3FD794DA-8ACE-4EC4-8EB7-A34B9F6C1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8454" y="-2"/>
            <a:ext cx="4513546" cy="6858002"/>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a:extLst>
              <a:ext uri="{FF2B5EF4-FFF2-40B4-BE49-F238E27FC236}">
                <a16:creationId xmlns:a16="http://schemas.microsoft.com/office/drawing/2014/main" id="{77FF10F5-F7BB-EA4C-BFFD-8D8D77D54FF1}"/>
              </a:ext>
            </a:extLst>
          </p:cNvPr>
          <p:cNvSpPr>
            <a:spLocks noGrp="1"/>
          </p:cNvSpPr>
          <p:nvPr>
            <p:ph type="sldNum" sz="quarter" idx="12"/>
          </p:nvPr>
        </p:nvSpPr>
        <p:spPr>
          <a:xfrm>
            <a:off x="11311003" y="6215530"/>
            <a:ext cx="713983" cy="479632"/>
          </a:xfrm>
        </p:spPr>
        <p:txBody>
          <a:bodyPr vert="horz" lIns="91440" tIns="45720" rIns="91440" bIns="45720" rtlCol="0" anchor="ctr">
            <a:normAutofit/>
          </a:bodyPr>
          <a:lstStyle/>
          <a:p>
            <a:pPr algn="l">
              <a:lnSpc>
                <a:spcPct val="90000"/>
              </a:lnSpc>
              <a:spcAft>
                <a:spcPts val="600"/>
              </a:spcAft>
            </a:pPr>
            <a:fld id="{4FAB73BC-B049-4115-A692-8D63A059BFB8}" type="slidenum">
              <a:rPr lang="en-US" sz="2800" b="1" kern="1200">
                <a:solidFill>
                  <a:schemeClr val="accent1"/>
                </a:solidFill>
                <a:latin typeface="+mj-lt"/>
                <a:ea typeface="+mn-ea"/>
                <a:cs typeface="+mn-cs"/>
              </a:rPr>
              <a:pPr algn="l">
                <a:lnSpc>
                  <a:spcPct val="90000"/>
                </a:lnSpc>
                <a:spcAft>
                  <a:spcPts val="600"/>
                </a:spcAft>
              </a:pPr>
              <a:t>6</a:t>
            </a:fld>
            <a:endParaRPr lang="en-US" sz="2800" b="1" kern="1200">
              <a:solidFill>
                <a:schemeClr val="accent1"/>
              </a:solidFill>
              <a:latin typeface="+mj-lt"/>
              <a:ea typeface="+mn-ea"/>
              <a:cs typeface="+mn-cs"/>
            </a:endParaRPr>
          </a:p>
        </p:txBody>
      </p:sp>
      <p:pic>
        <p:nvPicPr>
          <p:cNvPr id="7" name="Graphic 6" descr="Farmer male with solid fill">
            <a:extLst>
              <a:ext uri="{FF2B5EF4-FFF2-40B4-BE49-F238E27FC236}">
                <a16:creationId xmlns:a16="http://schemas.microsoft.com/office/drawing/2014/main" id="{8179AC7A-1D88-8138-1CD4-6C62EEC977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1955" y="2097932"/>
            <a:ext cx="2662134" cy="2662134"/>
          </a:xfrm>
          <a:prstGeom prst="rect">
            <a:avLst/>
          </a:prstGeom>
        </p:spPr>
      </p:pic>
    </p:spTree>
    <p:extLst>
      <p:ext uri="{BB962C8B-B14F-4D97-AF65-F5344CB8AC3E}">
        <p14:creationId xmlns:p14="http://schemas.microsoft.com/office/powerpoint/2010/main" val="3686514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9127926" y="2537287"/>
            <a:ext cx="2503242" cy="1609344"/>
          </a:xfrm>
        </p:spPr>
        <p:txBody>
          <a:bodyPr>
            <a:noAutofit/>
          </a:bodyPr>
          <a:lstStyle/>
          <a:p>
            <a:r>
              <a:rPr lang="en-US" sz="6000" dirty="0">
                <a:solidFill>
                  <a:schemeClr val="accent2"/>
                </a:solidFill>
              </a:rPr>
              <a:t>More</a:t>
            </a:r>
            <a:r>
              <a:rPr lang="en-US" sz="6000" dirty="0"/>
              <a:t> mouths, </a:t>
            </a:r>
            <a:br>
              <a:rPr lang="en-US" sz="6000" dirty="0"/>
            </a:br>
            <a:r>
              <a:rPr lang="en-US" sz="6000" dirty="0">
                <a:solidFill>
                  <a:schemeClr val="accent2"/>
                </a:solidFill>
              </a:rPr>
              <a:t>same</a:t>
            </a:r>
            <a:r>
              <a:rPr lang="en-US" sz="6000" dirty="0"/>
              <a:t> planet. </a:t>
            </a:r>
          </a:p>
        </p:txBody>
      </p:sp>
      <p:pic>
        <p:nvPicPr>
          <p:cNvPr id="7" name="Content Placeholder 6" descr="A picture containing text, plot, diagram, line&#10;&#10;Description automatically generated">
            <a:extLst>
              <a:ext uri="{FF2B5EF4-FFF2-40B4-BE49-F238E27FC236}">
                <a16:creationId xmlns:a16="http://schemas.microsoft.com/office/drawing/2014/main" id="{D6F9489E-00EA-F4E3-D73C-8B16C93810C2}"/>
              </a:ext>
            </a:extLst>
          </p:cNvPr>
          <p:cNvPicPr>
            <a:picLocks noChangeAspect="1"/>
          </p:cNvPicPr>
          <p:nvPr/>
        </p:nvPicPr>
        <p:blipFill>
          <a:blip r:embed="rId3"/>
          <a:stretch>
            <a:fillRect/>
          </a:stretch>
        </p:blipFill>
        <p:spPr>
          <a:xfrm>
            <a:off x="633999" y="559881"/>
            <a:ext cx="8197485" cy="5738238"/>
          </a:xfrm>
          <a:prstGeom prst="rect">
            <a:avLst/>
          </a:prstGeom>
        </p:spPr>
      </p:pic>
      <p:sp>
        <p:nvSpPr>
          <p:cNvPr id="3" name="Slide Number Placeholder 2">
            <a:extLst>
              <a:ext uri="{FF2B5EF4-FFF2-40B4-BE49-F238E27FC236}">
                <a16:creationId xmlns:a16="http://schemas.microsoft.com/office/drawing/2014/main" id="{9B12268D-E54B-4D47-B9B1-5A86B64C66E2}"/>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a:pPr>
                <a:spcAft>
                  <a:spcPts val="600"/>
                </a:spcAft>
              </a:pPr>
              <a:t>7</a:t>
            </a:fld>
            <a:endParaRPr lang="en-US"/>
          </a:p>
        </p:txBody>
      </p:sp>
    </p:spTree>
    <p:extLst>
      <p:ext uri="{BB962C8B-B14F-4D97-AF65-F5344CB8AC3E}">
        <p14:creationId xmlns:p14="http://schemas.microsoft.com/office/powerpoint/2010/main" val="3652235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D24A0C-216A-671B-3C39-2F7C1E63581F}"/>
              </a:ext>
            </a:extLst>
          </p:cNvPr>
          <p:cNvSpPr>
            <a:spLocks noGrp="1"/>
          </p:cNvSpPr>
          <p:nvPr>
            <p:ph type="sldNum" sz="quarter" idx="12"/>
          </p:nvPr>
        </p:nvSpPr>
        <p:spPr/>
        <p:txBody>
          <a:bodyPr/>
          <a:lstStyle/>
          <a:p>
            <a:fld id="{4FAB73BC-B049-4115-A692-8D63A059BFB8}" type="slidenum">
              <a:rPr lang="en-US" smtClean="0"/>
              <a:t>8</a:t>
            </a:fld>
            <a:endParaRPr lang="en-US" dirty="0"/>
          </a:p>
        </p:txBody>
      </p:sp>
      <p:sp>
        <p:nvSpPr>
          <p:cNvPr id="5" name="Title 1">
            <a:extLst>
              <a:ext uri="{FF2B5EF4-FFF2-40B4-BE49-F238E27FC236}">
                <a16:creationId xmlns:a16="http://schemas.microsoft.com/office/drawing/2014/main" id="{8B19169D-7C69-915B-A585-BD75729FB34B}"/>
              </a:ext>
            </a:extLst>
          </p:cNvPr>
          <p:cNvSpPr>
            <a:spLocks noGrp="1"/>
          </p:cNvSpPr>
          <p:nvPr>
            <p:ph type="title"/>
          </p:nvPr>
        </p:nvSpPr>
        <p:spPr>
          <a:xfrm>
            <a:off x="1056132" y="549835"/>
            <a:ext cx="10058400" cy="1835555"/>
          </a:xfrm>
        </p:spPr>
        <p:txBody>
          <a:bodyPr anchor="t">
            <a:normAutofit/>
          </a:bodyPr>
          <a:lstStyle/>
          <a:p>
            <a:r>
              <a:rPr lang="en-US" sz="6000" dirty="0"/>
              <a:t>THE CURRENT AGRICULTURAL SYSTEM IS </a:t>
            </a:r>
            <a:r>
              <a:rPr lang="en-US" sz="6000" dirty="0">
                <a:solidFill>
                  <a:schemeClr val="accent2"/>
                </a:solidFill>
              </a:rPr>
              <a:t>UNSUSTAINABLE</a:t>
            </a:r>
          </a:p>
        </p:txBody>
      </p:sp>
      <p:graphicFrame>
        <p:nvGraphicFramePr>
          <p:cNvPr id="6" name="Content Placeholder 2">
            <a:extLst>
              <a:ext uri="{FF2B5EF4-FFF2-40B4-BE49-F238E27FC236}">
                <a16:creationId xmlns:a16="http://schemas.microsoft.com/office/drawing/2014/main" id="{FB720ED5-97CD-CEA8-A27D-64CAAFC496A3}"/>
              </a:ext>
            </a:extLst>
          </p:cNvPr>
          <p:cNvGraphicFramePr>
            <a:graphicFrameLocks noGrp="1"/>
          </p:cNvGraphicFramePr>
          <p:nvPr>
            <p:ph idx="1"/>
            <p:extLst>
              <p:ext uri="{D42A27DB-BD31-4B8C-83A1-F6EECF244321}">
                <p14:modId xmlns:p14="http://schemas.microsoft.com/office/powerpoint/2010/main" val="431423925"/>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4347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0" name="Rectangle 69">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2" name="Rectangle 71">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4" name="Group 73">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75" name="Oval 74">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sp>
        <p:sp>
          <p:nvSpPr>
            <p:cNvPr id="76" name="Oval 75">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78" name="Rectangle 77">
            <a:extLst>
              <a:ext uri="{FF2B5EF4-FFF2-40B4-BE49-F238E27FC236}">
                <a16:creationId xmlns:a16="http://schemas.microsoft.com/office/drawing/2014/main" id="{E15AAB4E-1AF6-4A73-9822-087B0F4ED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643467" y="643466"/>
            <a:ext cx="6707157" cy="5571067"/>
          </a:xfrm>
        </p:spPr>
        <p:txBody>
          <a:bodyPr vert="horz" lIns="91440" tIns="45720" rIns="91440" bIns="45720" rtlCol="0" anchor="ctr">
            <a:normAutofit/>
          </a:bodyPr>
          <a:lstStyle/>
          <a:p>
            <a:pPr algn="r">
              <a:lnSpc>
                <a:spcPct val="80000"/>
              </a:lnSpc>
            </a:pPr>
            <a:r>
              <a:rPr lang="en-US" sz="9600" dirty="0">
                <a:blipFill dpi="0" rotWithShape="1">
                  <a:blip r:embed="rId5"/>
                  <a:srcRect/>
                  <a:tile tx="6350" ty="-127000" sx="65000" sy="64000" flip="none" algn="tl"/>
                </a:blipFill>
              </a:rPr>
              <a:t>WHAT IS </a:t>
            </a:r>
            <a:r>
              <a:rPr lang="en-US" sz="9600" dirty="0">
                <a:solidFill>
                  <a:schemeClr val="accent2"/>
                </a:solidFill>
              </a:rPr>
              <a:t>MACHINE Learning</a:t>
            </a:r>
            <a:r>
              <a:rPr lang="en-US" sz="9600" dirty="0">
                <a:blipFill dpi="0" rotWithShape="1">
                  <a:blip r:embed="rId5"/>
                  <a:srcRect/>
                  <a:tile tx="6350" ty="-127000" sx="65000" sy="64000" flip="none" algn="tl"/>
                </a:blipFill>
              </a:rPr>
              <a:t>?</a:t>
            </a:r>
          </a:p>
        </p:txBody>
      </p:sp>
      <p:sp>
        <p:nvSpPr>
          <p:cNvPr id="80" name="Rectangle 79">
            <a:extLst>
              <a:ext uri="{FF2B5EF4-FFF2-40B4-BE49-F238E27FC236}">
                <a16:creationId xmlns:a16="http://schemas.microsoft.com/office/drawing/2014/main" id="{3FD794DA-8ACE-4EC4-8EB7-A34B9F6C1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8454" y="-2"/>
            <a:ext cx="4513546" cy="6858002"/>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a:extLst>
              <a:ext uri="{FF2B5EF4-FFF2-40B4-BE49-F238E27FC236}">
                <a16:creationId xmlns:a16="http://schemas.microsoft.com/office/drawing/2014/main" id="{77FF10F5-F7BB-EA4C-BFFD-8D8D77D54FF1}"/>
              </a:ext>
            </a:extLst>
          </p:cNvPr>
          <p:cNvSpPr>
            <a:spLocks noGrp="1"/>
          </p:cNvSpPr>
          <p:nvPr>
            <p:ph type="sldNum" sz="quarter" idx="12"/>
          </p:nvPr>
        </p:nvSpPr>
        <p:spPr>
          <a:xfrm>
            <a:off x="11311003" y="6215530"/>
            <a:ext cx="713983" cy="479632"/>
          </a:xfrm>
        </p:spPr>
        <p:txBody>
          <a:bodyPr vert="horz" lIns="91440" tIns="45720" rIns="91440" bIns="45720" rtlCol="0" anchor="ctr">
            <a:normAutofit/>
          </a:bodyPr>
          <a:lstStyle/>
          <a:p>
            <a:pPr algn="l">
              <a:lnSpc>
                <a:spcPct val="90000"/>
              </a:lnSpc>
              <a:spcAft>
                <a:spcPts val="600"/>
              </a:spcAft>
            </a:pPr>
            <a:fld id="{4FAB73BC-B049-4115-A692-8D63A059BFB8}" type="slidenum">
              <a:rPr lang="en-US" sz="2800" b="1" kern="1200">
                <a:solidFill>
                  <a:schemeClr val="accent1"/>
                </a:solidFill>
                <a:latin typeface="+mj-lt"/>
                <a:ea typeface="+mn-ea"/>
                <a:cs typeface="+mn-cs"/>
              </a:rPr>
              <a:pPr algn="l">
                <a:lnSpc>
                  <a:spcPct val="90000"/>
                </a:lnSpc>
                <a:spcAft>
                  <a:spcPts val="600"/>
                </a:spcAft>
              </a:pPr>
              <a:t>9</a:t>
            </a:fld>
            <a:endParaRPr lang="en-US" sz="2800" b="1" kern="1200">
              <a:solidFill>
                <a:schemeClr val="accent1"/>
              </a:solidFill>
              <a:latin typeface="+mj-lt"/>
              <a:ea typeface="+mn-ea"/>
              <a:cs typeface="+mn-cs"/>
            </a:endParaRPr>
          </a:p>
        </p:txBody>
      </p:sp>
      <p:pic>
        <p:nvPicPr>
          <p:cNvPr id="6" name="Graphic 5" descr="Robot">
            <a:extLst>
              <a:ext uri="{FF2B5EF4-FFF2-40B4-BE49-F238E27FC236}">
                <a16:creationId xmlns:a16="http://schemas.microsoft.com/office/drawing/2014/main" id="{CAF90A2D-A3C9-0711-F6A2-165DE2D43E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26864" y="1665341"/>
            <a:ext cx="3416725" cy="3416725"/>
          </a:xfrm>
          <a:prstGeom prst="rect">
            <a:avLst/>
          </a:prstGeom>
        </p:spPr>
      </p:pic>
    </p:spTree>
    <p:extLst>
      <p:ext uri="{BB962C8B-B14F-4D97-AF65-F5344CB8AC3E}">
        <p14:creationId xmlns:p14="http://schemas.microsoft.com/office/powerpoint/2010/main" val="9890615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EE1C908-B3CC-430B-8659-0948FA2BA0C9}">
  <ds:schemaRefs>
    <ds:schemaRef ds:uri="http://schemas.microsoft.com/sharepoint/v3/contenttype/forms"/>
  </ds:schemaRefs>
</ds:datastoreItem>
</file>

<file path=customXml/itemProps2.xml><?xml version="1.0" encoding="utf-8"?>
<ds:datastoreItem xmlns:ds="http://schemas.openxmlformats.org/officeDocument/2006/customXml" ds:itemID="{480957EC-86C0-4415-A208-C533BB28C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D45F22A-22AD-4AB5-B4E5-D6E61E43E45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Produce design</Template>
  <TotalTime>1183</TotalTime>
  <Words>3003</Words>
  <Application>Microsoft Office PowerPoint</Application>
  <PresentationFormat>Widescreen</PresentationFormat>
  <Paragraphs>384</Paragraphs>
  <Slides>40</Slides>
  <Notes>31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Arial</vt:lpstr>
      <vt:lpstr>Arial Narrow</vt:lpstr>
      <vt:lpstr>Calibri</vt:lpstr>
      <vt:lpstr>Calibri Light</vt:lpstr>
      <vt:lpstr>Consolas</vt:lpstr>
      <vt:lpstr>MetricHPE</vt:lpstr>
      <vt:lpstr>Rockwell</vt:lpstr>
      <vt:lpstr>Rockwell Condensed</vt:lpstr>
      <vt:lpstr>Rockwell Extra Bold</vt:lpstr>
      <vt:lpstr>Segoe UI</vt:lpstr>
      <vt:lpstr>Times New Roman</vt:lpstr>
      <vt:lpstr>Wingdings</vt:lpstr>
      <vt:lpstr>Wood Type</vt:lpstr>
      <vt:lpstr>CROP YIELD PREDICTION:  CAN AI FEED THE WORLD?</vt:lpstr>
      <vt:lpstr>PowerPoint Presentation</vt:lpstr>
      <vt:lpstr>INTRODUCTION</vt:lpstr>
      <vt:lpstr>PowerPoint Presentation</vt:lpstr>
      <vt:lpstr>PowerPoint Presentation</vt:lpstr>
      <vt:lpstr>THE PROBLEM WITH AGRICULTURE</vt:lpstr>
      <vt:lpstr>More mouths,  same planet. </vt:lpstr>
      <vt:lpstr>THE CURRENT AGRICULTURAL SYSTEM IS UNSUSTAINABLE</vt:lpstr>
      <vt:lpstr>WHAT IS MACHINE Learning?</vt:lpstr>
      <vt:lpstr>The LAYERS OF ARTIFICIAL INTELLIGENCE</vt:lpstr>
      <vt:lpstr>PowerPoint Presentation</vt:lpstr>
      <vt:lpstr>PowerPoint Presentation</vt:lpstr>
      <vt:lpstr>PowerPoint Presentation</vt:lpstr>
      <vt:lpstr>PowerPoint Presentation</vt:lpstr>
      <vt:lpstr>HOW CAN MACHINE LEARNING HELP?</vt:lpstr>
      <vt:lpstr>PowerPoint Presentation</vt:lpstr>
      <vt:lpstr>PowerPoint Presentation</vt:lpstr>
      <vt:lpstr>MY PROJECT: CROP YIELD PREDICTION</vt:lpstr>
      <vt:lpstr>PowerPoint Presentation</vt:lpstr>
      <vt:lpstr>GOALS</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CONCLUSION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 YIELD PREDICTION:  CAN AI FEED THE WORLD?</dc:title>
  <dc:creator>Diaz, Sara</dc:creator>
  <cp:lastModifiedBy>Diaz, Sara</cp:lastModifiedBy>
  <cp:revision>7</cp:revision>
  <dcterms:created xsi:type="dcterms:W3CDTF">2023-05-10T09:25:50Z</dcterms:created>
  <dcterms:modified xsi:type="dcterms:W3CDTF">2023-05-23T18:23:57Z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